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8"/>
  </p:notesMasterIdLst>
  <p:handoutMasterIdLst>
    <p:handoutMasterId r:id="rId19"/>
  </p:handoutMasterIdLst>
  <p:sldIdLst>
    <p:sldId id="256" r:id="rId2"/>
    <p:sldId id="270" r:id="rId3"/>
    <p:sldId id="299" r:id="rId4"/>
    <p:sldId id="277" r:id="rId5"/>
    <p:sldId id="278" r:id="rId6"/>
    <p:sldId id="301" r:id="rId7"/>
    <p:sldId id="309" r:id="rId8"/>
    <p:sldId id="273" r:id="rId9"/>
    <p:sldId id="274" r:id="rId10"/>
    <p:sldId id="281" r:id="rId11"/>
    <p:sldId id="268" r:id="rId12"/>
    <p:sldId id="308" r:id="rId13"/>
    <p:sldId id="306" r:id="rId14"/>
    <p:sldId id="307" r:id="rId15"/>
    <p:sldId id="294" r:id="rId16"/>
    <p:sldId id="300" r:id="rId17"/>
  </p:sldIdLst>
  <p:sldSz cx="9144000" cy="6858000" type="screen4x3"/>
  <p:notesSz cx="6761163" cy="99425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FF99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392" y="-5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_rels/data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hyperlink" Target="mailto:Thulasonikaira@yahoo.com" TargetMode="External"/><Relationship Id="rId1" Type="http://schemas.openxmlformats.org/officeDocument/2006/relationships/hyperlink" Target="mailto:Thula.Kaira@competitionauthority.co.bw" TargetMode="External"/></Relationships>
</file>

<file path=ppt/diagrams/_rels/drawing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hyperlink" Target="mailto:Thulasonikaira@yahoo.com" TargetMode="External"/><Relationship Id="rId1" Type="http://schemas.openxmlformats.org/officeDocument/2006/relationships/hyperlink" Target="mailto:Thula.Kaira@competitionauthority.co.bw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70D55F-B2C9-458E-A8FD-FA9B0CBCC9CA}" type="doc">
      <dgm:prSet loTypeId="urn:microsoft.com/office/officeart/2008/layout/VerticalCircleList" loCatId="list" qsTypeId="urn:microsoft.com/office/officeart/2005/8/quickstyle/simple3" qsCatId="simple" csTypeId="urn:microsoft.com/office/officeart/2005/8/colors/accent0_2" csCatId="mainScheme" phldr="1"/>
      <dgm:spPr/>
      <dgm:t>
        <a:bodyPr/>
        <a:lstStyle/>
        <a:p>
          <a:endParaRPr lang="en-ZA"/>
        </a:p>
      </dgm:t>
    </dgm:pt>
    <dgm:pt modelId="{9476F60B-A2F2-49BF-BC96-F5C45B00E70B}">
      <dgm:prSet/>
      <dgm:spPr/>
      <dgm:t>
        <a:bodyPr/>
        <a:lstStyle/>
        <a:p>
          <a:pPr rtl="0"/>
          <a:r>
            <a:rPr lang="en-ZA" b="1" dirty="0" smtClean="0"/>
            <a:t>4. Conclusions</a:t>
          </a:r>
          <a:endParaRPr lang="en-ZA" b="1" dirty="0"/>
        </a:p>
      </dgm:t>
    </dgm:pt>
    <dgm:pt modelId="{35ECA691-617D-4AA3-AE55-D010A9698E1A}" type="parTrans" cxnId="{1DECB938-EB92-42BD-9FC4-90A008765DF9}">
      <dgm:prSet/>
      <dgm:spPr/>
      <dgm:t>
        <a:bodyPr/>
        <a:lstStyle/>
        <a:p>
          <a:endParaRPr lang="en-ZA"/>
        </a:p>
      </dgm:t>
    </dgm:pt>
    <dgm:pt modelId="{9756DF9B-82DB-4DF2-836C-2AE31BD8084C}" type="sibTrans" cxnId="{1DECB938-EB92-42BD-9FC4-90A008765DF9}">
      <dgm:prSet/>
      <dgm:spPr/>
      <dgm:t>
        <a:bodyPr/>
        <a:lstStyle/>
        <a:p>
          <a:endParaRPr lang="en-ZA"/>
        </a:p>
      </dgm:t>
    </dgm:pt>
    <dgm:pt modelId="{CC7D17F2-EA67-4E6C-8900-BB31BBEBAC23}">
      <dgm:prSet/>
      <dgm:spPr/>
      <dgm:t>
        <a:bodyPr/>
        <a:lstStyle/>
        <a:p>
          <a:pPr rtl="0"/>
          <a:r>
            <a:rPr lang="en-ZA" b="1" dirty="0" smtClean="0"/>
            <a:t>3. Expectations from the Law</a:t>
          </a:r>
          <a:endParaRPr lang="en-ZA" dirty="0"/>
        </a:p>
      </dgm:t>
    </dgm:pt>
    <dgm:pt modelId="{76CCCC63-8665-4B22-8958-E1C40F19530B}" type="sibTrans" cxnId="{C26EFAB8-A7BF-44C3-830F-602F4FDBCE3A}">
      <dgm:prSet/>
      <dgm:spPr/>
      <dgm:t>
        <a:bodyPr/>
        <a:lstStyle/>
        <a:p>
          <a:endParaRPr lang="en-ZA"/>
        </a:p>
      </dgm:t>
    </dgm:pt>
    <dgm:pt modelId="{D19EDFBE-4C88-4968-A090-1B85A118D553}" type="parTrans" cxnId="{C26EFAB8-A7BF-44C3-830F-602F4FDBCE3A}">
      <dgm:prSet/>
      <dgm:spPr/>
      <dgm:t>
        <a:bodyPr/>
        <a:lstStyle/>
        <a:p>
          <a:endParaRPr lang="en-ZA"/>
        </a:p>
      </dgm:t>
    </dgm:pt>
    <dgm:pt modelId="{841270E9-37DA-4A71-8870-6F9A3AF71162}">
      <dgm:prSet/>
      <dgm:spPr/>
      <dgm:t>
        <a:bodyPr/>
        <a:lstStyle/>
        <a:p>
          <a:pPr rtl="0"/>
          <a:r>
            <a:rPr lang="en-ZA" b="1" dirty="0" smtClean="0"/>
            <a:t>2. Rationale of Competition Policy/Law</a:t>
          </a:r>
          <a:endParaRPr lang="en-ZA" dirty="0"/>
        </a:p>
      </dgm:t>
    </dgm:pt>
    <dgm:pt modelId="{E7DD098A-8657-4C8C-A70B-C2A7DC7602CF}" type="sibTrans" cxnId="{3FECF7EF-D124-4030-8B75-B009C8273C97}">
      <dgm:prSet/>
      <dgm:spPr/>
      <dgm:t>
        <a:bodyPr/>
        <a:lstStyle/>
        <a:p>
          <a:endParaRPr lang="en-ZA"/>
        </a:p>
      </dgm:t>
    </dgm:pt>
    <dgm:pt modelId="{0B9DE9EC-4CF6-4DB5-A8FC-F181E0307A56}" type="parTrans" cxnId="{3FECF7EF-D124-4030-8B75-B009C8273C97}">
      <dgm:prSet/>
      <dgm:spPr/>
      <dgm:t>
        <a:bodyPr/>
        <a:lstStyle/>
        <a:p>
          <a:endParaRPr lang="en-ZA"/>
        </a:p>
      </dgm:t>
    </dgm:pt>
    <dgm:pt modelId="{A703EEA9-2F45-42C5-85FA-C7651D36B48C}">
      <dgm:prSet/>
      <dgm:spPr/>
      <dgm:t>
        <a:bodyPr/>
        <a:lstStyle/>
        <a:p>
          <a:pPr rtl="0"/>
          <a:r>
            <a:rPr lang="en-ZA" b="1" dirty="0" smtClean="0"/>
            <a:t>1. Introduction</a:t>
          </a:r>
          <a:endParaRPr lang="en-ZA" dirty="0"/>
        </a:p>
      </dgm:t>
    </dgm:pt>
    <dgm:pt modelId="{08C2642F-DF5D-465C-BAC4-CB340BC3D840}" type="sibTrans" cxnId="{1E0ACB34-AFDE-4108-AB4B-55A89460400C}">
      <dgm:prSet/>
      <dgm:spPr/>
      <dgm:t>
        <a:bodyPr/>
        <a:lstStyle/>
        <a:p>
          <a:endParaRPr lang="en-ZA"/>
        </a:p>
      </dgm:t>
    </dgm:pt>
    <dgm:pt modelId="{CF6D516D-CCE1-4B93-B757-FE96ED1709DB}" type="parTrans" cxnId="{1E0ACB34-AFDE-4108-AB4B-55A89460400C}">
      <dgm:prSet/>
      <dgm:spPr/>
      <dgm:t>
        <a:bodyPr/>
        <a:lstStyle/>
        <a:p>
          <a:endParaRPr lang="en-ZA"/>
        </a:p>
      </dgm:t>
    </dgm:pt>
    <dgm:pt modelId="{F3748AA8-0CC3-49DD-8A54-D2254A818E01}" type="pres">
      <dgm:prSet presAssocID="{AA70D55F-B2C9-458E-A8FD-FA9B0CBCC9CA}" presName="Name0" presStyleCnt="0">
        <dgm:presLayoutVars>
          <dgm:dir/>
        </dgm:presLayoutVars>
      </dgm:prSet>
      <dgm:spPr/>
      <dgm:t>
        <a:bodyPr/>
        <a:lstStyle/>
        <a:p>
          <a:endParaRPr lang="en-ZA"/>
        </a:p>
      </dgm:t>
    </dgm:pt>
    <dgm:pt modelId="{C7500667-40F4-4850-8579-F2BB933F7731}" type="pres">
      <dgm:prSet presAssocID="{A703EEA9-2F45-42C5-85FA-C7651D36B48C}" presName="noChildren" presStyleCnt="0"/>
      <dgm:spPr/>
      <dgm:t>
        <a:bodyPr/>
        <a:lstStyle/>
        <a:p>
          <a:endParaRPr lang="en-ZA"/>
        </a:p>
      </dgm:t>
    </dgm:pt>
    <dgm:pt modelId="{1F0F9F77-E2EA-48BC-9D40-375B55070D69}" type="pres">
      <dgm:prSet presAssocID="{A703EEA9-2F45-42C5-85FA-C7651D36B48C}" presName="gap" presStyleCnt="0"/>
      <dgm:spPr/>
      <dgm:t>
        <a:bodyPr/>
        <a:lstStyle/>
        <a:p>
          <a:endParaRPr lang="en-ZA"/>
        </a:p>
      </dgm:t>
    </dgm:pt>
    <dgm:pt modelId="{C4AAA51C-E782-45EE-A57E-BAC5580CD6BF}" type="pres">
      <dgm:prSet presAssocID="{A703EEA9-2F45-42C5-85FA-C7651D36B48C}" presName="medCircle2" presStyleLbl="vennNode1" presStyleIdx="0" presStyleCnt="4"/>
      <dgm:spPr/>
      <dgm:t>
        <a:bodyPr/>
        <a:lstStyle/>
        <a:p>
          <a:endParaRPr lang="en-ZA"/>
        </a:p>
      </dgm:t>
    </dgm:pt>
    <dgm:pt modelId="{6D3BC584-80B1-4E1A-AF6C-1F9B978D2710}" type="pres">
      <dgm:prSet presAssocID="{A703EEA9-2F45-42C5-85FA-C7651D36B48C}" presName="txLvlOnly1" presStyleLbl="revTx" presStyleIdx="0" presStyleCnt="4"/>
      <dgm:spPr/>
      <dgm:t>
        <a:bodyPr/>
        <a:lstStyle/>
        <a:p>
          <a:endParaRPr lang="en-ZA"/>
        </a:p>
      </dgm:t>
    </dgm:pt>
    <dgm:pt modelId="{8A9299B0-E074-405C-A171-6C686F487DE8}" type="pres">
      <dgm:prSet presAssocID="{841270E9-37DA-4A71-8870-6F9A3AF71162}" presName="noChildren" presStyleCnt="0"/>
      <dgm:spPr/>
      <dgm:t>
        <a:bodyPr/>
        <a:lstStyle/>
        <a:p>
          <a:endParaRPr lang="en-ZA"/>
        </a:p>
      </dgm:t>
    </dgm:pt>
    <dgm:pt modelId="{5A14304A-6E20-4D2E-BF26-A5871EE38BD3}" type="pres">
      <dgm:prSet presAssocID="{841270E9-37DA-4A71-8870-6F9A3AF71162}" presName="gap" presStyleCnt="0"/>
      <dgm:spPr/>
      <dgm:t>
        <a:bodyPr/>
        <a:lstStyle/>
        <a:p>
          <a:endParaRPr lang="en-ZA"/>
        </a:p>
      </dgm:t>
    </dgm:pt>
    <dgm:pt modelId="{A23483F2-A005-4B47-8508-2DD1416E7142}" type="pres">
      <dgm:prSet presAssocID="{841270E9-37DA-4A71-8870-6F9A3AF71162}" presName="medCircle2" presStyleLbl="vennNode1" presStyleIdx="1" presStyleCnt="4"/>
      <dgm:spPr/>
      <dgm:t>
        <a:bodyPr/>
        <a:lstStyle/>
        <a:p>
          <a:endParaRPr lang="en-ZA"/>
        </a:p>
      </dgm:t>
    </dgm:pt>
    <dgm:pt modelId="{53A9CBA1-FC47-44AE-9042-B51E22D7F854}" type="pres">
      <dgm:prSet presAssocID="{841270E9-37DA-4A71-8870-6F9A3AF71162}" presName="txLvlOnly1" presStyleLbl="revTx" presStyleIdx="1" presStyleCnt="4" custScaleX="129614"/>
      <dgm:spPr/>
      <dgm:t>
        <a:bodyPr/>
        <a:lstStyle/>
        <a:p>
          <a:endParaRPr lang="en-ZA"/>
        </a:p>
      </dgm:t>
    </dgm:pt>
    <dgm:pt modelId="{25CB583D-0FA6-45BE-859D-7C333CFEC286}" type="pres">
      <dgm:prSet presAssocID="{CC7D17F2-EA67-4E6C-8900-BB31BBEBAC23}" presName="noChildren" presStyleCnt="0"/>
      <dgm:spPr/>
      <dgm:t>
        <a:bodyPr/>
        <a:lstStyle/>
        <a:p>
          <a:endParaRPr lang="en-ZA"/>
        </a:p>
      </dgm:t>
    </dgm:pt>
    <dgm:pt modelId="{06656592-0D65-4A18-A675-17644B877A77}" type="pres">
      <dgm:prSet presAssocID="{CC7D17F2-EA67-4E6C-8900-BB31BBEBAC23}" presName="gap" presStyleCnt="0"/>
      <dgm:spPr/>
      <dgm:t>
        <a:bodyPr/>
        <a:lstStyle/>
        <a:p>
          <a:endParaRPr lang="en-ZA"/>
        </a:p>
      </dgm:t>
    </dgm:pt>
    <dgm:pt modelId="{9480F553-6EF7-4DF7-95F4-3356CEA2D18A}" type="pres">
      <dgm:prSet presAssocID="{CC7D17F2-EA67-4E6C-8900-BB31BBEBAC23}" presName="medCircle2" presStyleLbl="vennNode1" presStyleIdx="2" presStyleCnt="4"/>
      <dgm:spPr/>
      <dgm:t>
        <a:bodyPr/>
        <a:lstStyle/>
        <a:p>
          <a:endParaRPr lang="en-ZA"/>
        </a:p>
      </dgm:t>
    </dgm:pt>
    <dgm:pt modelId="{6CBDCAED-F13F-4994-B42C-755373B8D305}" type="pres">
      <dgm:prSet presAssocID="{CC7D17F2-EA67-4E6C-8900-BB31BBEBAC23}" presName="txLvlOnly1" presStyleLbl="revTx" presStyleIdx="2" presStyleCnt="4"/>
      <dgm:spPr/>
      <dgm:t>
        <a:bodyPr/>
        <a:lstStyle/>
        <a:p>
          <a:endParaRPr lang="en-ZA"/>
        </a:p>
      </dgm:t>
    </dgm:pt>
    <dgm:pt modelId="{326CA6A0-A4D1-4129-9512-1703A12AB0A6}" type="pres">
      <dgm:prSet presAssocID="{9476F60B-A2F2-49BF-BC96-F5C45B00E70B}" presName="noChildren" presStyleCnt="0"/>
      <dgm:spPr/>
      <dgm:t>
        <a:bodyPr/>
        <a:lstStyle/>
        <a:p>
          <a:endParaRPr lang="en-ZA"/>
        </a:p>
      </dgm:t>
    </dgm:pt>
    <dgm:pt modelId="{D60FD52E-8972-4AB0-A3E3-17B90625A9C7}" type="pres">
      <dgm:prSet presAssocID="{9476F60B-A2F2-49BF-BC96-F5C45B00E70B}" presName="gap" presStyleCnt="0"/>
      <dgm:spPr/>
      <dgm:t>
        <a:bodyPr/>
        <a:lstStyle/>
        <a:p>
          <a:endParaRPr lang="en-ZA"/>
        </a:p>
      </dgm:t>
    </dgm:pt>
    <dgm:pt modelId="{B857EA05-3145-4EB9-9879-5C29E3E7C3DC}" type="pres">
      <dgm:prSet presAssocID="{9476F60B-A2F2-49BF-BC96-F5C45B00E70B}" presName="medCircle2" presStyleLbl="vennNode1" presStyleIdx="3" presStyleCnt="4"/>
      <dgm:spPr/>
      <dgm:t>
        <a:bodyPr/>
        <a:lstStyle/>
        <a:p>
          <a:endParaRPr lang="en-ZA"/>
        </a:p>
      </dgm:t>
    </dgm:pt>
    <dgm:pt modelId="{52391729-9157-41AA-8B8B-5BF0EF457118}" type="pres">
      <dgm:prSet presAssocID="{9476F60B-A2F2-49BF-BC96-F5C45B00E70B}" presName="txLvlOnly1" presStyleLbl="revTx" presStyleIdx="3" presStyleCnt="4"/>
      <dgm:spPr/>
      <dgm:t>
        <a:bodyPr/>
        <a:lstStyle/>
        <a:p>
          <a:endParaRPr lang="en-ZA"/>
        </a:p>
      </dgm:t>
    </dgm:pt>
  </dgm:ptLst>
  <dgm:cxnLst>
    <dgm:cxn modelId="{1E0ACB34-AFDE-4108-AB4B-55A89460400C}" srcId="{AA70D55F-B2C9-458E-A8FD-FA9B0CBCC9CA}" destId="{A703EEA9-2F45-42C5-85FA-C7651D36B48C}" srcOrd="0" destOrd="0" parTransId="{CF6D516D-CCE1-4B93-B757-FE96ED1709DB}" sibTransId="{08C2642F-DF5D-465C-BAC4-CB340BC3D840}"/>
    <dgm:cxn modelId="{1DECB938-EB92-42BD-9FC4-90A008765DF9}" srcId="{AA70D55F-B2C9-458E-A8FD-FA9B0CBCC9CA}" destId="{9476F60B-A2F2-49BF-BC96-F5C45B00E70B}" srcOrd="3" destOrd="0" parTransId="{35ECA691-617D-4AA3-AE55-D010A9698E1A}" sibTransId="{9756DF9B-82DB-4DF2-836C-2AE31BD8084C}"/>
    <dgm:cxn modelId="{3FECF7EF-D124-4030-8B75-B009C8273C97}" srcId="{AA70D55F-B2C9-458E-A8FD-FA9B0CBCC9CA}" destId="{841270E9-37DA-4A71-8870-6F9A3AF71162}" srcOrd="1" destOrd="0" parTransId="{0B9DE9EC-4CF6-4DB5-A8FC-F181E0307A56}" sibTransId="{E7DD098A-8657-4C8C-A70B-C2A7DC7602CF}"/>
    <dgm:cxn modelId="{605C2007-C875-4D7E-96D7-5E2405C2DD3E}" type="presOf" srcId="{A703EEA9-2F45-42C5-85FA-C7651D36B48C}" destId="{6D3BC584-80B1-4E1A-AF6C-1F9B978D2710}" srcOrd="0" destOrd="0" presId="urn:microsoft.com/office/officeart/2008/layout/VerticalCircleList"/>
    <dgm:cxn modelId="{C77A39F6-B14A-4261-BA27-7A68C44B66ED}" type="presOf" srcId="{AA70D55F-B2C9-458E-A8FD-FA9B0CBCC9CA}" destId="{F3748AA8-0CC3-49DD-8A54-D2254A818E01}" srcOrd="0" destOrd="0" presId="urn:microsoft.com/office/officeart/2008/layout/VerticalCircleList"/>
    <dgm:cxn modelId="{10143179-05CE-4FA9-BCA6-A15EE3FB4BAE}" type="presOf" srcId="{CC7D17F2-EA67-4E6C-8900-BB31BBEBAC23}" destId="{6CBDCAED-F13F-4994-B42C-755373B8D305}" srcOrd="0" destOrd="0" presId="urn:microsoft.com/office/officeart/2008/layout/VerticalCircleList"/>
    <dgm:cxn modelId="{AA70BABE-AC99-41D2-8E7C-40B2BAE97393}" type="presOf" srcId="{9476F60B-A2F2-49BF-BC96-F5C45B00E70B}" destId="{52391729-9157-41AA-8B8B-5BF0EF457118}" srcOrd="0" destOrd="0" presId="urn:microsoft.com/office/officeart/2008/layout/VerticalCircleList"/>
    <dgm:cxn modelId="{C26EFAB8-A7BF-44C3-830F-602F4FDBCE3A}" srcId="{AA70D55F-B2C9-458E-A8FD-FA9B0CBCC9CA}" destId="{CC7D17F2-EA67-4E6C-8900-BB31BBEBAC23}" srcOrd="2" destOrd="0" parTransId="{D19EDFBE-4C88-4968-A090-1B85A118D553}" sibTransId="{76CCCC63-8665-4B22-8958-E1C40F19530B}"/>
    <dgm:cxn modelId="{B2FC93BE-70D8-4E78-97DC-57B2DEC2844D}" type="presOf" srcId="{841270E9-37DA-4A71-8870-6F9A3AF71162}" destId="{53A9CBA1-FC47-44AE-9042-B51E22D7F854}" srcOrd="0" destOrd="0" presId="urn:microsoft.com/office/officeart/2008/layout/VerticalCircleList"/>
    <dgm:cxn modelId="{CAA1EEEB-5E98-4A1C-AD1D-C993DD8D731D}" type="presParOf" srcId="{F3748AA8-0CC3-49DD-8A54-D2254A818E01}" destId="{C7500667-40F4-4850-8579-F2BB933F7731}" srcOrd="0" destOrd="0" presId="urn:microsoft.com/office/officeart/2008/layout/VerticalCircleList"/>
    <dgm:cxn modelId="{0BAB8602-1286-4CC6-92FA-6EA4BEF64D3D}" type="presParOf" srcId="{C7500667-40F4-4850-8579-F2BB933F7731}" destId="{1F0F9F77-E2EA-48BC-9D40-375B55070D69}" srcOrd="0" destOrd="0" presId="urn:microsoft.com/office/officeart/2008/layout/VerticalCircleList"/>
    <dgm:cxn modelId="{EAF12B88-480C-46F9-A18F-C567A444F49F}" type="presParOf" srcId="{C7500667-40F4-4850-8579-F2BB933F7731}" destId="{C4AAA51C-E782-45EE-A57E-BAC5580CD6BF}" srcOrd="1" destOrd="0" presId="urn:microsoft.com/office/officeart/2008/layout/VerticalCircleList"/>
    <dgm:cxn modelId="{ADA959B9-D26C-4E90-99FE-42C52A2BE2D8}" type="presParOf" srcId="{C7500667-40F4-4850-8579-F2BB933F7731}" destId="{6D3BC584-80B1-4E1A-AF6C-1F9B978D2710}" srcOrd="2" destOrd="0" presId="urn:microsoft.com/office/officeart/2008/layout/VerticalCircleList"/>
    <dgm:cxn modelId="{F782708F-7297-4F02-8252-89BA1FB33CFB}" type="presParOf" srcId="{F3748AA8-0CC3-49DD-8A54-D2254A818E01}" destId="{8A9299B0-E074-405C-A171-6C686F487DE8}" srcOrd="1" destOrd="0" presId="urn:microsoft.com/office/officeart/2008/layout/VerticalCircleList"/>
    <dgm:cxn modelId="{23132089-E5A3-4DCC-B75D-E99608C31287}" type="presParOf" srcId="{8A9299B0-E074-405C-A171-6C686F487DE8}" destId="{5A14304A-6E20-4D2E-BF26-A5871EE38BD3}" srcOrd="0" destOrd="0" presId="urn:microsoft.com/office/officeart/2008/layout/VerticalCircleList"/>
    <dgm:cxn modelId="{B063D399-FEB8-47FC-83CE-D6E980E78093}" type="presParOf" srcId="{8A9299B0-E074-405C-A171-6C686F487DE8}" destId="{A23483F2-A005-4B47-8508-2DD1416E7142}" srcOrd="1" destOrd="0" presId="urn:microsoft.com/office/officeart/2008/layout/VerticalCircleList"/>
    <dgm:cxn modelId="{1B13D8D9-38A4-484C-9E83-01E31DF62A0B}" type="presParOf" srcId="{8A9299B0-E074-405C-A171-6C686F487DE8}" destId="{53A9CBA1-FC47-44AE-9042-B51E22D7F854}" srcOrd="2" destOrd="0" presId="urn:microsoft.com/office/officeart/2008/layout/VerticalCircleList"/>
    <dgm:cxn modelId="{2C39D35E-E6AE-4980-90E1-C5C8A1DFE388}" type="presParOf" srcId="{F3748AA8-0CC3-49DD-8A54-D2254A818E01}" destId="{25CB583D-0FA6-45BE-859D-7C333CFEC286}" srcOrd="2" destOrd="0" presId="urn:microsoft.com/office/officeart/2008/layout/VerticalCircleList"/>
    <dgm:cxn modelId="{ED33CBAB-0F6B-421B-851D-392A95F924E0}" type="presParOf" srcId="{25CB583D-0FA6-45BE-859D-7C333CFEC286}" destId="{06656592-0D65-4A18-A675-17644B877A77}" srcOrd="0" destOrd="0" presId="urn:microsoft.com/office/officeart/2008/layout/VerticalCircleList"/>
    <dgm:cxn modelId="{750CA940-EDB3-4F5C-A01C-E21922AFF059}" type="presParOf" srcId="{25CB583D-0FA6-45BE-859D-7C333CFEC286}" destId="{9480F553-6EF7-4DF7-95F4-3356CEA2D18A}" srcOrd="1" destOrd="0" presId="urn:microsoft.com/office/officeart/2008/layout/VerticalCircleList"/>
    <dgm:cxn modelId="{7FD58EA2-2223-4DAC-9939-81D6B99ABFE2}" type="presParOf" srcId="{25CB583D-0FA6-45BE-859D-7C333CFEC286}" destId="{6CBDCAED-F13F-4994-B42C-755373B8D305}" srcOrd="2" destOrd="0" presId="urn:microsoft.com/office/officeart/2008/layout/VerticalCircleList"/>
    <dgm:cxn modelId="{BA4AD0CB-86A9-4D9B-BDE2-385CFE6A4126}" type="presParOf" srcId="{F3748AA8-0CC3-49DD-8A54-D2254A818E01}" destId="{326CA6A0-A4D1-4129-9512-1703A12AB0A6}" srcOrd="3" destOrd="0" presId="urn:microsoft.com/office/officeart/2008/layout/VerticalCircleList"/>
    <dgm:cxn modelId="{CE0FF1A2-0706-4EAC-8163-FB8B42CF8A7A}" type="presParOf" srcId="{326CA6A0-A4D1-4129-9512-1703A12AB0A6}" destId="{D60FD52E-8972-4AB0-A3E3-17B90625A9C7}" srcOrd="0" destOrd="0" presId="urn:microsoft.com/office/officeart/2008/layout/VerticalCircleList"/>
    <dgm:cxn modelId="{DA7193F9-3906-402F-A5A6-D1C7E8CD1A08}" type="presParOf" srcId="{326CA6A0-A4D1-4129-9512-1703A12AB0A6}" destId="{B857EA05-3145-4EB9-9879-5C29E3E7C3DC}" srcOrd="1" destOrd="0" presId="urn:microsoft.com/office/officeart/2008/layout/VerticalCircleList"/>
    <dgm:cxn modelId="{79C754E5-F7D2-4692-AF65-0D9061CE4A2E}" type="presParOf" srcId="{326CA6A0-A4D1-4129-9512-1703A12AB0A6}" destId="{52391729-9157-41AA-8B8B-5BF0EF457118}" srcOrd="2" destOrd="0" presId="urn:microsoft.com/office/officeart/2008/layout/VerticalCircleList"/>
  </dgm:cxnLst>
  <dgm:bg>
    <a:gradFill>
      <a:gsLst>
        <a:gs pos="0">
          <a:schemeClr val="accent1">
            <a:tint val="66000"/>
            <a:satMod val="160000"/>
          </a:schemeClr>
        </a:gs>
        <a:gs pos="50000">
          <a:schemeClr val="accent1">
            <a:tint val="44500"/>
            <a:satMod val="160000"/>
          </a:schemeClr>
        </a:gs>
        <a:gs pos="100000">
          <a:schemeClr val="accent1">
            <a:tint val="23500"/>
            <a:satMod val="160000"/>
          </a:schemeClr>
        </a:gs>
      </a:gsLst>
      <a:lin ang="5400000" scaled="0"/>
    </a:gra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1D7FF368-711B-4799-B4A5-E21DB0A323B9}" type="doc">
      <dgm:prSet loTypeId="urn:microsoft.com/office/officeart/2005/8/layout/default" loCatId="list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en-ZA"/>
        </a:p>
      </dgm:t>
    </dgm:pt>
    <dgm:pt modelId="{649FF560-AD5C-4D48-8B14-F3FAFF6AD275}">
      <dgm:prSet phldrT="[Text]" custT="1"/>
      <dgm:spPr/>
      <dgm:t>
        <a:bodyPr/>
        <a:lstStyle/>
        <a:p>
          <a:r>
            <a:rPr lang="en-ZA" sz="2800" b="1" baseline="0" dirty="0" smtClean="0"/>
            <a:t>Policy Makers/</a:t>
          </a:r>
        </a:p>
        <a:p>
          <a:r>
            <a:rPr lang="en-ZA" sz="2800" b="1" baseline="0" dirty="0" smtClean="0"/>
            <a:t>Politicians</a:t>
          </a:r>
          <a:endParaRPr lang="en-ZA" sz="2800" b="1" baseline="0" dirty="0"/>
        </a:p>
      </dgm:t>
    </dgm:pt>
    <dgm:pt modelId="{75459679-A837-4C66-9B95-D68F0327A8CA}" type="parTrans" cxnId="{8A5B9566-A714-4ED2-8D73-DDC5F8491AD0}">
      <dgm:prSet/>
      <dgm:spPr/>
      <dgm:t>
        <a:bodyPr/>
        <a:lstStyle/>
        <a:p>
          <a:endParaRPr lang="en-ZA"/>
        </a:p>
      </dgm:t>
    </dgm:pt>
    <dgm:pt modelId="{AA6240BB-2ABE-431D-8BEC-241497BF4CC0}" type="sibTrans" cxnId="{8A5B9566-A714-4ED2-8D73-DDC5F8491AD0}">
      <dgm:prSet/>
      <dgm:spPr/>
      <dgm:t>
        <a:bodyPr/>
        <a:lstStyle/>
        <a:p>
          <a:endParaRPr lang="en-ZA"/>
        </a:p>
      </dgm:t>
    </dgm:pt>
    <dgm:pt modelId="{EE33090F-B6B1-4326-85B8-D65FFFA722E8}">
      <dgm:prSet phldrT="[Text]" custT="1"/>
      <dgm:spPr/>
      <dgm:t>
        <a:bodyPr/>
        <a:lstStyle/>
        <a:p>
          <a:r>
            <a:rPr lang="en-ZA" sz="3200" b="1" baseline="0" dirty="0" smtClean="0"/>
            <a:t>Technocrats</a:t>
          </a:r>
        </a:p>
      </dgm:t>
    </dgm:pt>
    <dgm:pt modelId="{3859D7CF-16DF-4C23-A6D8-41AA61957C7F}" type="parTrans" cxnId="{32180EC5-68F0-4EA4-A6CE-0A67EF732236}">
      <dgm:prSet/>
      <dgm:spPr/>
      <dgm:t>
        <a:bodyPr/>
        <a:lstStyle/>
        <a:p>
          <a:endParaRPr lang="en-ZA"/>
        </a:p>
      </dgm:t>
    </dgm:pt>
    <dgm:pt modelId="{98CA9590-4C30-48E1-8806-0B91EBE610EC}" type="sibTrans" cxnId="{32180EC5-68F0-4EA4-A6CE-0A67EF732236}">
      <dgm:prSet/>
      <dgm:spPr/>
      <dgm:t>
        <a:bodyPr/>
        <a:lstStyle/>
        <a:p>
          <a:endParaRPr lang="en-ZA"/>
        </a:p>
      </dgm:t>
    </dgm:pt>
    <dgm:pt modelId="{72DF5165-59C8-4260-A896-A7F1FCBDE1D4}">
      <dgm:prSet phldrT="[Text]" custT="1"/>
      <dgm:spPr/>
      <dgm:t>
        <a:bodyPr/>
        <a:lstStyle/>
        <a:p>
          <a:r>
            <a:rPr lang="en-ZA" sz="3200" b="1" baseline="0" dirty="0" smtClean="0"/>
            <a:t>Sector </a:t>
          </a:r>
        </a:p>
        <a:p>
          <a:r>
            <a:rPr lang="en-ZA" sz="3200" b="1" baseline="0" dirty="0" smtClean="0"/>
            <a:t>Regulators</a:t>
          </a:r>
          <a:endParaRPr lang="en-ZA" sz="3200" b="1" baseline="0" dirty="0"/>
        </a:p>
      </dgm:t>
    </dgm:pt>
    <dgm:pt modelId="{3979A5F1-4D0C-4017-AD7D-D4007D463F81}" type="parTrans" cxnId="{6390550D-B223-4BB2-8C32-E07F3FBC8B1D}">
      <dgm:prSet/>
      <dgm:spPr/>
      <dgm:t>
        <a:bodyPr/>
        <a:lstStyle/>
        <a:p>
          <a:endParaRPr lang="en-ZA"/>
        </a:p>
      </dgm:t>
    </dgm:pt>
    <dgm:pt modelId="{CD49B54E-9430-4F65-B081-43C6CD1CF259}" type="sibTrans" cxnId="{6390550D-B223-4BB2-8C32-E07F3FBC8B1D}">
      <dgm:prSet/>
      <dgm:spPr/>
      <dgm:t>
        <a:bodyPr/>
        <a:lstStyle/>
        <a:p>
          <a:endParaRPr lang="en-ZA"/>
        </a:p>
      </dgm:t>
    </dgm:pt>
    <dgm:pt modelId="{F1092614-A8E6-44AC-A69F-297A3310075D}">
      <dgm:prSet custT="1"/>
      <dgm:spPr/>
      <dgm:t>
        <a:bodyPr/>
        <a:lstStyle/>
        <a:p>
          <a:r>
            <a:rPr lang="en-ZA" sz="2800" b="1" baseline="0" dirty="0" smtClean="0"/>
            <a:t>Big </a:t>
          </a:r>
        </a:p>
        <a:p>
          <a:r>
            <a:rPr lang="en-ZA" sz="2800" b="1" baseline="0" dirty="0" smtClean="0"/>
            <a:t>Business</a:t>
          </a:r>
        </a:p>
      </dgm:t>
    </dgm:pt>
    <dgm:pt modelId="{53749AD6-C402-4A97-A48E-F2457E2EE882}" type="parTrans" cxnId="{21A2F525-2A49-4F15-896F-11E80D93254D}">
      <dgm:prSet/>
      <dgm:spPr/>
      <dgm:t>
        <a:bodyPr/>
        <a:lstStyle/>
        <a:p>
          <a:endParaRPr lang="en-ZA"/>
        </a:p>
      </dgm:t>
    </dgm:pt>
    <dgm:pt modelId="{19E0B72D-54C2-4AD9-BC79-1693ED777C3E}" type="sibTrans" cxnId="{21A2F525-2A49-4F15-896F-11E80D93254D}">
      <dgm:prSet/>
      <dgm:spPr/>
      <dgm:t>
        <a:bodyPr/>
        <a:lstStyle/>
        <a:p>
          <a:endParaRPr lang="en-ZA"/>
        </a:p>
      </dgm:t>
    </dgm:pt>
    <dgm:pt modelId="{C799FB69-BDEF-4BC8-8938-5D22763916C0}">
      <dgm:prSet/>
      <dgm:spPr/>
      <dgm:t>
        <a:bodyPr/>
        <a:lstStyle/>
        <a:p>
          <a:r>
            <a:rPr lang="en-ZA" b="1" dirty="0" smtClean="0"/>
            <a:t>The Press</a:t>
          </a:r>
          <a:endParaRPr lang="en-ZA" b="1" dirty="0"/>
        </a:p>
      </dgm:t>
    </dgm:pt>
    <dgm:pt modelId="{A8058A62-83CE-477F-B7B5-CE3C9D7F9488}" type="parTrans" cxnId="{38D37635-969C-4DB4-B364-042BB499DCA8}">
      <dgm:prSet/>
      <dgm:spPr/>
      <dgm:t>
        <a:bodyPr/>
        <a:lstStyle/>
        <a:p>
          <a:endParaRPr lang="en-ZA"/>
        </a:p>
      </dgm:t>
    </dgm:pt>
    <dgm:pt modelId="{DE2CEC4B-DC76-4173-AAB7-97BFBBC8B382}" type="sibTrans" cxnId="{38D37635-969C-4DB4-B364-042BB499DCA8}">
      <dgm:prSet/>
      <dgm:spPr/>
      <dgm:t>
        <a:bodyPr/>
        <a:lstStyle/>
        <a:p>
          <a:endParaRPr lang="en-ZA"/>
        </a:p>
      </dgm:t>
    </dgm:pt>
    <dgm:pt modelId="{96FCA7AC-C8BC-4FE0-9A56-F3A354F38CA7}">
      <dgm:prSet/>
      <dgm:spPr/>
      <dgm:t>
        <a:bodyPr/>
        <a:lstStyle/>
        <a:p>
          <a:r>
            <a:rPr lang="en-ZA" b="1" dirty="0" smtClean="0"/>
            <a:t>CSOs/</a:t>
          </a:r>
        </a:p>
        <a:p>
          <a:r>
            <a:rPr lang="en-ZA" b="1" dirty="0" smtClean="0"/>
            <a:t>Academia</a:t>
          </a:r>
          <a:endParaRPr lang="en-ZA" b="1" dirty="0"/>
        </a:p>
      </dgm:t>
    </dgm:pt>
    <dgm:pt modelId="{F70197AB-99D0-4CED-BD04-82238B3323DD}" type="parTrans" cxnId="{F01595F5-D60A-4416-8E3B-A4EF52A3CE7C}">
      <dgm:prSet/>
      <dgm:spPr/>
      <dgm:t>
        <a:bodyPr/>
        <a:lstStyle/>
        <a:p>
          <a:endParaRPr lang="en-ZA"/>
        </a:p>
      </dgm:t>
    </dgm:pt>
    <dgm:pt modelId="{C285B59C-3945-4A22-83D8-8CADA27AB113}" type="sibTrans" cxnId="{F01595F5-D60A-4416-8E3B-A4EF52A3CE7C}">
      <dgm:prSet/>
      <dgm:spPr/>
      <dgm:t>
        <a:bodyPr/>
        <a:lstStyle/>
        <a:p>
          <a:endParaRPr lang="en-ZA"/>
        </a:p>
      </dgm:t>
    </dgm:pt>
    <dgm:pt modelId="{547732EB-BE4B-4546-9C1A-6CF3345825A4}">
      <dgm:prSet/>
      <dgm:spPr/>
      <dgm:t>
        <a:bodyPr/>
        <a:lstStyle/>
        <a:p>
          <a:r>
            <a:rPr lang="en-ZA" b="1" dirty="0" smtClean="0"/>
            <a:t>Consumers</a:t>
          </a:r>
          <a:endParaRPr lang="en-ZA" b="1" dirty="0"/>
        </a:p>
      </dgm:t>
    </dgm:pt>
    <dgm:pt modelId="{10CA0C82-790D-4FB9-8AF9-EC7C8ECB88A2}" type="parTrans" cxnId="{3B6C0F2E-86CF-48C9-9308-148B4B50D848}">
      <dgm:prSet/>
      <dgm:spPr/>
      <dgm:t>
        <a:bodyPr/>
        <a:lstStyle/>
        <a:p>
          <a:endParaRPr lang="en-ZA"/>
        </a:p>
      </dgm:t>
    </dgm:pt>
    <dgm:pt modelId="{A94BCFA6-AEAF-47CC-9FC7-1E658297BAD9}" type="sibTrans" cxnId="{3B6C0F2E-86CF-48C9-9308-148B4B50D848}">
      <dgm:prSet/>
      <dgm:spPr/>
      <dgm:t>
        <a:bodyPr/>
        <a:lstStyle/>
        <a:p>
          <a:endParaRPr lang="en-ZA"/>
        </a:p>
      </dgm:t>
    </dgm:pt>
    <dgm:pt modelId="{D57F9BE2-5B3B-4A75-9E0F-7DCDEE5A110C}">
      <dgm:prSet/>
      <dgm:spPr/>
      <dgm:t>
        <a:bodyPr/>
        <a:lstStyle/>
        <a:p>
          <a:r>
            <a:rPr lang="en-ZA" b="1" dirty="0" smtClean="0"/>
            <a:t>SMEs</a:t>
          </a:r>
          <a:endParaRPr lang="en-ZA" b="1" dirty="0"/>
        </a:p>
      </dgm:t>
    </dgm:pt>
    <dgm:pt modelId="{D9959853-EA5E-458E-ACED-9800DB8848F4}" type="parTrans" cxnId="{CC4A153C-F7F8-4F11-B450-2F044C8603E7}">
      <dgm:prSet/>
      <dgm:spPr/>
      <dgm:t>
        <a:bodyPr/>
        <a:lstStyle/>
        <a:p>
          <a:endParaRPr lang="en-ZA"/>
        </a:p>
      </dgm:t>
    </dgm:pt>
    <dgm:pt modelId="{50DF3EA1-0323-4591-B644-A3432C7436AD}" type="sibTrans" cxnId="{CC4A153C-F7F8-4F11-B450-2F044C8603E7}">
      <dgm:prSet/>
      <dgm:spPr/>
      <dgm:t>
        <a:bodyPr/>
        <a:lstStyle/>
        <a:p>
          <a:endParaRPr lang="en-ZA"/>
        </a:p>
      </dgm:t>
    </dgm:pt>
    <dgm:pt modelId="{AC6FC0D8-1708-4503-B01A-06166B3BD410}" type="pres">
      <dgm:prSet presAssocID="{1D7FF368-711B-4799-B4A5-E21DB0A323B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49C27E10-DA93-460A-97B6-1E1C11289D40}" type="pres">
      <dgm:prSet presAssocID="{649FF560-AD5C-4D48-8B14-F3FAFF6AD275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49A130B-476F-4130-B445-514665A760C3}" type="pres">
      <dgm:prSet presAssocID="{AA6240BB-2ABE-431D-8BEC-241497BF4CC0}" presName="sibTrans" presStyleCnt="0"/>
      <dgm:spPr/>
    </dgm:pt>
    <dgm:pt modelId="{1631DBB9-5F92-410C-871B-7039EAC811E8}" type="pres">
      <dgm:prSet presAssocID="{EE33090F-B6B1-4326-85B8-D65FFFA722E8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39EDE82-BC33-4843-B0E9-CB11E2A28B9D}" type="pres">
      <dgm:prSet presAssocID="{98CA9590-4C30-48E1-8806-0B91EBE610EC}" presName="sibTrans" presStyleCnt="0"/>
      <dgm:spPr/>
    </dgm:pt>
    <dgm:pt modelId="{62DBF9DD-CC78-4F2B-AFD0-23351A886247}" type="pres">
      <dgm:prSet presAssocID="{72DF5165-59C8-4260-A896-A7F1FCBDE1D4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506A340-52E7-432A-8A2D-DE86DE7180CA}" type="pres">
      <dgm:prSet presAssocID="{CD49B54E-9430-4F65-B081-43C6CD1CF259}" presName="sibTrans" presStyleCnt="0"/>
      <dgm:spPr/>
    </dgm:pt>
    <dgm:pt modelId="{35D2AEE6-E876-45A5-9A17-6E03E40F4018}" type="pres">
      <dgm:prSet presAssocID="{F1092614-A8E6-44AC-A69F-297A3310075D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E60ED41-F35D-4BCB-8E91-A88934C63403}" type="pres">
      <dgm:prSet presAssocID="{19E0B72D-54C2-4AD9-BC79-1693ED777C3E}" presName="sibTrans" presStyleCnt="0"/>
      <dgm:spPr/>
    </dgm:pt>
    <dgm:pt modelId="{420C5B75-EE34-4AE5-885D-7D1DBC0A2FB9}" type="pres">
      <dgm:prSet presAssocID="{C799FB69-BDEF-4BC8-8938-5D22763916C0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653C223-FC71-46E7-8729-9F63E64BB8CD}" type="pres">
      <dgm:prSet presAssocID="{DE2CEC4B-DC76-4173-AAB7-97BFBBC8B382}" presName="sibTrans" presStyleCnt="0"/>
      <dgm:spPr/>
    </dgm:pt>
    <dgm:pt modelId="{C5DD0339-E71C-4723-AEA7-E3B5D67B5F0D}" type="pres">
      <dgm:prSet presAssocID="{96FCA7AC-C8BC-4FE0-9A56-F3A354F38CA7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FB0A1A0-E417-496B-AF86-DDC5C4FE90C0}" type="pres">
      <dgm:prSet presAssocID="{C285B59C-3945-4A22-83D8-8CADA27AB113}" presName="sibTrans" presStyleCnt="0"/>
      <dgm:spPr/>
    </dgm:pt>
    <dgm:pt modelId="{48A9F749-5BB9-4AEC-AE41-A5CFB1ACF7EB}" type="pres">
      <dgm:prSet presAssocID="{547732EB-BE4B-4546-9C1A-6CF3345825A4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34E647D-A5F5-4859-A0FD-D5EC76D7ACD3}" type="pres">
      <dgm:prSet presAssocID="{A94BCFA6-AEAF-47CC-9FC7-1E658297BAD9}" presName="sibTrans" presStyleCnt="0"/>
      <dgm:spPr/>
    </dgm:pt>
    <dgm:pt modelId="{6F00C4F1-930F-42F2-9330-1744BC286C79}" type="pres">
      <dgm:prSet presAssocID="{D57F9BE2-5B3B-4A75-9E0F-7DCDEE5A110C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</dgm:ptLst>
  <dgm:cxnLst>
    <dgm:cxn modelId="{F01595F5-D60A-4416-8E3B-A4EF52A3CE7C}" srcId="{1D7FF368-711B-4799-B4A5-E21DB0A323B9}" destId="{96FCA7AC-C8BC-4FE0-9A56-F3A354F38CA7}" srcOrd="5" destOrd="0" parTransId="{F70197AB-99D0-4CED-BD04-82238B3323DD}" sibTransId="{C285B59C-3945-4A22-83D8-8CADA27AB113}"/>
    <dgm:cxn modelId="{A0DEAB87-B423-4403-8D77-BE09395256FE}" type="presOf" srcId="{EE33090F-B6B1-4326-85B8-D65FFFA722E8}" destId="{1631DBB9-5F92-410C-871B-7039EAC811E8}" srcOrd="0" destOrd="0" presId="urn:microsoft.com/office/officeart/2005/8/layout/default"/>
    <dgm:cxn modelId="{9EA560F3-EE59-4485-AC3A-3DDCE2CD07EA}" type="presOf" srcId="{547732EB-BE4B-4546-9C1A-6CF3345825A4}" destId="{48A9F749-5BB9-4AEC-AE41-A5CFB1ACF7EB}" srcOrd="0" destOrd="0" presId="urn:microsoft.com/office/officeart/2005/8/layout/default"/>
    <dgm:cxn modelId="{01AA33D4-6B73-4B90-9FA4-B4288C4A515B}" type="presOf" srcId="{D57F9BE2-5B3B-4A75-9E0F-7DCDEE5A110C}" destId="{6F00C4F1-930F-42F2-9330-1744BC286C79}" srcOrd="0" destOrd="0" presId="urn:microsoft.com/office/officeart/2005/8/layout/default"/>
    <dgm:cxn modelId="{8A5B9566-A714-4ED2-8D73-DDC5F8491AD0}" srcId="{1D7FF368-711B-4799-B4A5-E21DB0A323B9}" destId="{649FF560-AD5C-4D48-8B14-F3FAFF6AD275}" srcOrd="0" destOrd="0" parTransId="{75459679-A837-4C66-9B95-D68F0327A8CA}" sibTransId="{AA6240BB-2ABE-431D-8BEC-241497BF4CC0}"/>
    <dgm:cxn modelId="{C2C2A0CD-529A-4DB1-91EF-9F77432B0248}" type="presOf" srcId="{C799FB69-BDEF-4BC8-8938-5D22763916C0}" destId="{420C5B75-EE34-4AE5-885D-7D1DBC0A2FB9}" srcOrd="0" destOrd="0" presId="urn:microsoft.com/office/officeart/2005/8/layout/default"/>
    <dgm:cxn modelId="{F6FB3AE9-3293-4E4F-8F14-A64B4638E2E2}" type="presOf" srcId="{72DF5165-59C8-4260-A896-A7F1FCBDE1D4}" destId="{62DBF9DD-CC78-4F2B-AFD0-23351A886247}" srcOrd="0" destOrd="0" presId="urn:microsoft.com/office/officeart/2005/8/layout/default"/>
    <dgm:cxn modelId="{6390550D-B223-4BB2-8C32-E07F3FBC8B1D}" srcId="{1D7FF368-711B-4799-B4A5-E21DB0A323B9}" destId="{72DF5165-59C8-4260-A896-A7F1FCBDE1D4}" srcOrd="2" destOrd="0" parTransId="{3979A5F1-4D0C-4017-AD7D-D4007D463F81}" sibTransId="{CD49B54E-9430-4F65-B081-43C6CD1CF259}"/>
    <dgm:cxn modelId="{CC4A153C-F7F8-4F11-B450-2F044C8603E7}" srcId="{1D7FF368-711B-4799-B4A5-E21DB0A323B9}" destId="{D57F9BE2-5B3B-4A75-9E0F-7DCDEE5A110C}" srcOrd="7" destOrd="0" parTransId="{D9959853-EA5E-458E-ACED-9800DB8848F4}" sibTransId="{50DF3EA1-0323-4591-B644-A3432C7436AD}"/>
    <dgm:cxn modelId="{21A2F525-2A49-4F15-896F-11E80D93254D}" srcId="{1D7FF368-711B-4799-B4A5-E21DB0A323B9}" destId="{F1092614-A8E6-44AC-A69F-297A3310075D}" srcOrd="3" destOrd="0" parTransId="{53749AD6-C402-4A97-A48E-F2457E2EE882}" sibTransId="{19E0B72D-54C2-4AD9-BC79-1693ED777C3E}"/>
    <dgm:cxn modelId="{8F230730-5068-48AE-A8D3-DE743994B65A}" type="presOf" srcId="{649FF560-AD5C-4D48-8B14-F3FAFF6AD275}" destId="{49C27E10-DA93-460A-97B6-1E1C11289D40}" srcOrd="0" destOrd="0" presId="urn:microsoft.com/office/officeart/2005/8/layout/default"/>
    <dgm:cxn modelId="{3B6C0F2E-86CF-48C9-9308-148B4B50D848}" srcId="{1D7FF368-711B-4799-B4A5-E21DB0A323B9}" destId="{547732EB-BE4B-4546-9C1A-6CF3345825A4}" srcOrd="6" destOrd="0" parTransId="{10CA0C82-790D-4FB9-8AF9-EC7C8ECB88A2}" sibTransId="{A94BCFA6-AEAF-47CC-9FC7-1E658297BAD9}"/>
    <dgm:cxn modelId="{7BD61371-3C13-4080-8A8F-D09597060B95}" type="presOf" srcId="{F1092614-A8E6-44AC-A69F-297A3310075D}" destId="{35D2AEE6-E876-45A5-9A17-6E03E40F4018}" srcOrd="0" destOrd="0" presId="urn:microsoft.com/office/officeart/2005/8/layout/default"/>
    <dgm:cxn modelId="{32180EC5-68F0-4EA4-A6CE-0A67EF732236}" srcId="{1D7FF368-711B-4799-B4A5-E21DB0A323B9}" destId="{EE33090F-B6B1-4326-85B8-D65FFFA722E8}" srcOrd="1" destOrd="0" parTransId="{3859D7CF-16DF-4C23-A6D8-41AA61957C7F}" sibTransId="{98CA9590-4C30-48E1-8806-0B91EBE610EC}"/>
    <dgm:cxn modelId="{75CC82A2-1BCD-4134-8315-7C74374D2006}" type="presOf" srcId="{96FCA7AC-C8BC-4FE0-9A56-F3A354F38CA7}" destId="{C5DD0339-E71C-4723-AEA7-E3B5D67B5F0D}" srcOrd="0" destOrd="0" presId="urn:microsoft.com/office/officeart/2005/8/layout/default"/>
    <dgm:cxn modelId="{38D37635-969C-4DB4-B364-042BB499DCA8}" srcId="{1D7FF368-711B-4799-B4A5-E21DB0A323B9}" destId="{C799FB69-BDEF-4BC8-8938-5D22763916C0}" srcOrd="4" destOrd="0" parTransId="{A8058A62-83CE-477F-B7B5-CE3C9D7F9488}" sibTransId="{DE2CEC4B-DC76-4173-AAB7-97BFBBC8B382}"/>
    <dgm:cxn modelId="{0063C654-FF94-422B-AA50-41AB15D36F3A}" type="presOf" srcId="{1D7FF368-711B-4799-B4A5-E21DB0A323B9}" destId="{AC6FC0D8-1708-4503-B01A-06166B3BD410}" srcOrd="0" destOrd="0" presId="urn:microsoft.com/office/officeart/2005/8/layout/default"/>
    <dgm:cxn modelId="{16337E3B-DBFC-42D4-AE59-4D49E9D19137}" type="presParOf" srcId="{AC6FC0D8-1708-4503-B01A-06166B3BD410}" destId="{49C27E10-DA93-460A-97B6-1E1C11289D40}" srcOrd="0" destOrd="0" presId="urn:microsoft.com/office/officeart/2005/8/layout/default"/>
    <dgm:cxn modelId="{19190070-8F23-49EF-9A1E-994BDB7F92A6}" type="presParOf" srcId="{AC6FC0D8-1708-4503-B01A-06166B3BD410}" destId="{A49A130B-476F-4130-B445-514665A760C3}" srcOrd="1" destOrd="0" presId="urn:microsoft.com/office/officeart/2005/8/layout/default"/>
    <dgm:cxn modelId="{9643562A-0B79-429C-BA85-88ECF4B4B912}" type="presParOf" srcId="{AC6FC0D8-1708-4503-B01A-06166B3BD410}" destId="{1631DBB9-5F92-410C-871B-7039EAC811E8}" srcOrd="2" destOrd="0" presId="urn:microsoft.com/office/officeart/2005/8/layout/default"/>
    <dgm:cxn modelId="{89735C38-5FF7-4514-8636-BD286C1F196B}" type="presParOf" srcId="{AC6FC0D8-1708-4503-B01A-06166B3BD410}" destId="{C39EDE82-BC33-4843-B0E9-CB11E2A28B9D}" srcOrd="3" destOrd="0" presId="urn:microsoft.com/office/officeart/2005/8/layout/default"/>
    <dgm:cxn modelId="{8480822A-3F04-45C9-AF90-96128DB8BD9B}" type="presParOf" srcId="{AC6FC0D8-1708-4503-B01A-06166B3BD410}" destId="{62DBF9DD-CC78-4F2B-AFD0-23351A886247}" srcOrd="4" destOrd="0" presId="urn:microsoft.com/office/officeart/2005/8/layout/default"/>
    <dgm:cxn modelId="{4CA146FD-5820-4483-B4D2-59A79A7B5FF0}" type="presParOf" srcId="{AC6FC0D8-1708-4503-B01A-06166B3BD410}" destId="{1506A340-52E7-432A-8A2D-DE86DE7180CA}" srcOrd="5" destOrd="0" presId="urn:microsoft.com/office/officeart/2005/8/layout/default"/>
    <dgm:cxn modelId="{38331B0E-B4D3-45D7-83DF-07BB912C00B5}" type="presParOf" srcId="{AC6FC0D8-1708-4503-B01A-06166B3BD410}" destId="{35D2AEE6-E876-45A5-9A17-6E03E40F4018}" srcOrd="6" destOrd="0" presId="urn:microsoft.com/office/officeart/2005/8/layout/default"/>
    <dgm:cxn modelId="{26CBD83F-7114-4B5A-95CD-9F4B4701BFB4}" type="presParOf" srcId="{AC6FC0D8-1708-4503-B01A-06166B3BD410}" destId="{CE60ED41-F35D-4BCB-8E91-A88934C63403}" srcOrd="7" destOrd="0" presId="urn:microsoft.com/office/officeart/2005/8/layout/default"/>
    <dgm:cxn modelId="{4F32F08D-E9A1-4982-A4D4-F2CA8568D1EE}" type="presParOf" srcId="{AC6FC0D8-1708-4503-B01A-06166B3BD410}" destId="{420C5B75-EE34-4AE5-885D-7D1DBC0A2FB9}" srcOrd="8" destOrd="0" presId="urn:microsoft.com/office/officeart/2005/8/layout/default"/>
    <dgm:cxn modelId="{E81DC38E-4FE5-4220-AD3D-8F12A4971B8B}" type="presParOf" srcId="{AC6FC0D8-1708-4503-B01A-06166B3BD410}" destId="{3653C223-FC71-46E7-8729-9F63E64BB8CD}" srcOrd="9" destOrd="0" presId="urn:microsoft.com/office/officeart/2005/8/layout/default"/>
    <dgm:cxn modelId="{CE56AB8B-BE34-47E7-A1D7-26EF08AC4364}" type="presParOf" srcId="{AC6FC0D8-1708-4503-B01A-06166B3BD410}" destId="{C5DD0339-E71C-4723-AEA7-E3B5D67B5F0D}" srcOrd="10" destOrd="0" presId="urn:microsoft.com/office/officeart/2005/8/layout/default"/>
    <dgm:cxn modelId="{4663BC14-8B35-4D74-AD07-381FA177D285}" type="presParOf" srcId="{AC6FC0D8-1708-4503-B01A-06166B3BD410}" destId="{2FB0A1A0-E417-496B-AF86-DDC5C4FE90C0}" srcOrd="11" destOrd="0" presId="urn:microsoft.com/office/officeart/2005/8/layout/default"/>
    <dgm:cxn modelId="{AA53BDF9-8184-4194-B53C-79617BFC8957}" type="presParOf" srcId="{AC6FC0D8-1708-4503-B01A-06166B3BD410}" destId="{48A9F749-5BB9-4AEC-AE41-A5CFB1ACF7EB}" srcOrd="12" destOrd="0" presId="urn:microsoft.com/office/officeart/2005/8/layout/default"/>
    <dgm:cxn modelId="{24C1D284-386A-4212-825E-C136A9736F7D}" type="presParOf" srcId="{AC6FC0D8-1708-4503-B01A-06166B3BD410}" destId="{034E647D-A5F5-4859-A0FD-D5EC76D7ACD3}" srcOrd="13" destOrd="0" presId="urn:microsoft.com/office/officeart/2005/8/layout/default"/>
    <dgm:cxn modelId="{86114CB1-FCFF-4E67-A1B1-9F023D869E41}" type="presParOf" srcId="{AC6FC0D8-1708-4503-B01A-06166B3BD410}" destId="{6F00C4F1-930F-42F2-9330-1744BC286C79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B9D3694A-44AC-4C8F-9907-EB3E60041B77}" type="doc">
      <dgm:prSet loTypeId="urn:microsoft.com/office/officeart/2005/8/layout/vList3#1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ZA"/>
        </a:p>
      </dgm:t>
    </dgm:pt>
    <dgm:pt modelId="{A91D69C8-687B-4626-91AB-C735E941A209}">
      <dgm:prSet phldrT="[Text]" custT="1"/>
      <dgm:spPr/>
      <dgm:t>
        <a:bodyPr/>
        <a:lstStyle/>
        <a:p>
          <a:endParaRPr lang="en-ZA" sz="1600" dirty="0" smtClean="0"/>
        </a:p>
        <a:p>
          <a:endParaRPr lang="en-ZA" sz="1600" dirty="0" smtClean="0"/>
        </a:p>
        <a:p>
          <a:r>
            <a:rPr lang="en-ZA" sz="4000" b="1" dirty="0" smtClean="0"/>
            <a:t>KE A LEBOGA…</a:t>
          </a:r>
        </a:p>
        <a:p>
          <a:endParaRPr lang="en-ZA" sz="1600" dirty="0" smtClean="0"/>
        </a:p>
        <a:p>
          <a:r>
            <a:rPr lang="en-ZA" sz="1600" dirty="0" smtClean="0"/>
            <a:t>FOR FURTHER INFORMATION:</a:t>
          </a:r>
        </a:p>
        <a:p>
          <a:r>
            <a:rPr lang="en-ZA" sz="1600" b="1" dirty="0" err="1" smtClean="0"/>
            <a:t>Thula</a:t>
          </a:r>
          <a:r>
            <a:rPr lang="en-ZA" sz="1600" b="1" dirty="0" smtClean="0"/>
            <a:t> </a:t>
          </a:r>
          <a:r>
            <a:rPr lang="en-ZA" sz="1600" b="1" dirty="0" err="1" smtClean="0"/>
            <a:t>Kaira</a:t>
          </a:r>
          <a:r>
            <a:rPr lang="en-ZA" sz="1600" b="1" dirty="0" smtClean="0"/>
            <a:t> - CEO</a:t>
          </a:r>
        </a:p>
        <a:p>
          <a:r>
            <a:rPr lang="en-ZA" sz="1600" b="1" dirty="0" smtClean="0"/>
            <a:t>Competition Authority</a:t>
          </a:r>
        </a:p>
        <a:p>
          <a:r>
            <a:rPr lang="en-ZA" sz="1600" b="1" dirty="0" smtClean="0"/>
            <a:t>Plot 50664, Fairgrounds Office Park</a:t>
          </a:r>
        </a:p>
        <a:p>
          <a:r>
            <a:rPr lang="en-ZA" sz="1600" b="1" dirty="0" smtClean="0"/>
            <a:t>Private Bag 00101</a:t>
          </a:r>
        </a:p>
        <a:p>
          <a:r>
            <a:rPr lang="en-ZA" sz="1600" b="1" dirty="0" smtClean="0"/>
            <a:t>Gaborone, BOTSWANA</a:t>
          </a:r>
        </a:p>
        <a:p>
          <a:r>
            <a:rPr lang="en-ZA" sz="1600" b="1" dirty="0" smtClean="0"/>
            <a:t>Tel: +267 393 4278</a:t>
          </a:r>
        </a:p>
        <a:p>
          <a:r>
            <a:rPr lang="en-ZA" sz="1600" b="1" dirty="0" smtClean="0"/>
            <a:t>Fax: +267 312 1013</a:t>
          </a:r>
        </a:p>
        <a:p>
          <a:r>
            <a:rPr lang="en-ZA" sz="1600" dirty="0" smtClean="0"/>
            <a:t>Email: </a:t>
          </a:r>
          <a:r>
            <a:rPr lang="en-ZA" sz="1600" dirty="0" smtClean="0">
              <a:hlinkClick xmlns:r="http://schemas.openxmlformats.org/officeDocument/2006/relationships" r:id="rId1"/>
            </a:rPr>
            <a:t>Thula.Kaira@competitionauthority.co.bw</a:t>
          </a:r>
          <a:r>
            <a:rPr lang="en-ZA" sz="1600" dirty="0" smtClean="0"/>
            <a:t> </a:t>
          </a:r>
        </a:p>
        <a:p>
          <a:r>
            <a:rPr lang="en-ZA" sz="1600" dirty="0" smtClean="0">
              <a:hlinkClick xmlns:r="http://schemas.openxmlformats.org/officeDocument/2006/relationships" r:id="rId2"/>
            </a:rPr>
            <a:t>Thulasonikaira@yahoo.com</a:t>
          </a:r>
          <a:r>
            <a:rPr lang="en-ZA" sz="1600" dirty="0" smtClean="0"/>
            <a:t> </a:t>
          </a:r>
        </a:p>
        <a:p>
          <a:r>
            <a:rPr lang="en-ZA" sz="1600" dirty="0" smtClean="0"/>
            <a:t>FACEBOOK: Competition Authority – Botswana</a:t>
          </a:r>
        </a:p>
        <a:p>
          <a:r>
            <a:rPr lang="en-ZA" sz="1600" dirty="0" smtClean="0"/>
            <a:t>Twitter: </a:t>
          </a:r>
          <a:r>
            <a:rPr lang="en-ZA" sz="1600" dirty="0" err="1" smtClean="0"/>
            <a:t>CompetitionBots</a:t>
          </a:r>
          <a:endParaRPr lang="en-ZA" sz="1600" dirty="0"/>
        </a:p>
      </dgm:t>
    </dgm:pt>
    <dgm:pt modelId="{D27E0355-71E3-49EF-AF3B-A3D95045ECF3}" type="parTrans" cxnId="{F4B5A0FC-A61F-4807-B125-A65A91508876}">
      <dgm:prSet/>
      <dgm:spPr/>
      <dgm:t>
        <a:bodyPr/>
        <a:lstStyle/>
        <a:p>
          <a:endParaRPr lang="en-ZA"/>
        </a:p>
      </dgm:t>
    </dgm:pt>
    <dgm:pt modelId="{06AB8E3C-5F82-49A2-BFD7-B8098223966F}" type="sibTrans" cxnId="{F4B5A0FC-A61F-4807-B125-A65A91508876}">
      <dgm:prSet/>
      <dgm:spPr/>
      <dgm:t>
        <a:bodyPr/>
        <a:lstStyle/>
        <a:p>
          <a:endParaRPr lang="en-ZA"/>
        </a:p>
      </dgm:t>
    </dgm:pt>
    <dgm:pt modelId="{E5157436-7F3C-46FA-81A3-D3132F80DA50}" type="pres">
      <dgm:prSet presAssocID="{B9D3694A-44AC-4C8F-9907-EB3E60041B77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ZA"/>
        </a:p>
      </dgm:t>
    </dgm:pt>
    <dgm:pt modelId="{993BB8BD-4B8A-4E3B-A62F-FBFDCACCD5C7}" type="pres">
      <dgm:prSet presAssocID="{A91D69C8-687B-4626-91AB-C735E941A209}" presName="composite" presStyleCnt="0"/>
      <dgm:spPr/>
    </dgm:pt>
    <dgm:pt modelId="{3822D2AD-343E-4874-84BE-DA91DC7E59D6}" type="pres">
      <dgm:prSet presAssocID="{A91D69C8-687B-4626-91AB-C735E941A209}" presName="imgShp" presStyleLbl="fgImgPlace1" presStyleIdx="0" presStyleCnt="1" custScaleX="157764" custScaleY="151301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2000" r="-22000"/>
          </a:stretch>
        </a:blipFill>
      </dgm:spPr>
      <dgm:t>
        <a:bodyPr/>
        <a:lstStyle/>
        <a:p>
          <a:endParaRPr lang="en-ZA"/>
        </a:p>
      </dgm:t>
    </dgm:pt>
    <dgm:pt modelId="{A1A78DC2-F21B-4C10-9EAE-D2158153C961}" type="pres">
      <dgm:prSet presAssocID="{A91D69C8-687B-4626-91AB-C735E941A209}" presName="txShp" presStyleLbl="node1" presStyleIdx="0" presStyleCnt="1" custScaleX="127204" custScaleY="194753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</dgm:ptLst>
  <dgm:cxnLst>
    <dgm:cxn modelId="{F4B5A0FC-A61F-4807-B125-A65A91508876}" srcId="{B9D3694A-44AC-4C8F-9907-EB3E60041B77}" destId="{A91D69C8-687B-4626-91AB-C735E941A209}" srcOrd="0" destOrd="0" parTransId="{D27E0355-71E3-49EF-AF3B-A3D95045ECF3}" sibTransId="{06AB8E3C-5F82-49A2-BFD7-B8098223966F}"/>
    <dgm:cxn modelId="{721CCB54-6448-4D7B-A9B2-44A0197DA604}" type="presOf" srcId="{A91D69C8-687B-4626-91AB-C735E941A209}" destId="{A1A78DC2-F21B-4C10-9EAE-D2158153C961}" srcOrd="0" destOrd="0" presId="urn:microsoft.com/office/officeart/2005/8/layout/vList3#1"/>
    <dgm:cxn modelId="{BA89932B-E67B-470F-8754-78EE898D7327}" type="presOf" srcId="{B9D3694A-44AC-4C8F-9907-EB3E60041B77}" destId="{E5157436-7F3C-46FA-81A3-D3132F80DA50}" srcOrd="0" destOrd="0" presId="urn:microsoft.com/office/officeart/2005/8/layout/vList3#1"/>
    <dgm:cxn modelId="{E388D270-5BA6-4085-A6F3-D0415D721B0B}" type="presParOf" srcId="{E5157436-7F3C-46FA-81A3-D3132F80DA50}" destId="{993BB8BD-4B8A-4E3B-A62F-FBFDCACCD5C7}" srcOrd="0" destOrd="0" presId="urn:microsoft.com/office/officeart/2005/8/layout/vList3#1"/>
    <dgm:cxn modelId="{81B6D19A-8553-4FCE-AAA4-C612BDC47CC3}" type="presParOf" srcId="{993BB8BD-4B8A-4E3B-A62F-FBFDCACCD5C7}" destId="{3822D2AD-343E-4874-84BE-DA91DC7E59D6}" srcOrd="0" destOrd="0" presId="urn:microsoft.com/office/officeart/2005/8/layout/vList3#1"/>
    <dgm:cxn modelId="{D824704E-81B4-4735-A764-034B1C646D99}" type="presParOf" srcId="{993BB8BD-4B8A-4E3B-A62F-FBFDCACCD5C7}" destId="{A1A78DC2-F21B-4C10-9EAE-D2158153C961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ED5DF7E-220F-471C-B330-CBB7F1C7B051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ZA"/>
        </a:p>
      </dgm:t>
    </dgm:pt>
    <dgm:pt modelId="{CD859166-FD1E-4C95-A720-45BD11C8074D}">
      <dgm:prSet/>
      <dgm:spPr/>
      <dgm:t>
        <a:bodyPr/>
        <a:lstStyle/>
        <a:p>
          <a:pPr rtl="0"/>
          <a:r>
            <a:rPr lang="en-ZA" b="1" dirty="0" smtClean="0"/>
            <a:t>The Government of Botswana through its Cabinet adopted the </a:t>
          </a:r>
          <a:r>
            <a:rPr lang="en-ZA" b="1" i="1" dirty="0" smtClean="0"/>
            <a:t>National Competition Policy for Botswana </a:t>
          </a:r>
          <a:r>
            <a:rPr lang="en-ZA" b="1" dirty="0" smtClean="0"/>
            <a:t>in July 2005</a:t>
          </a:r>
          <a:endParaRPr lang="en-ZA" dirty="0"/>
        </a:p>
      </dgm:t>
    </dgm:pt>
    <dgm:pt modelId="{6981815F-FDC0-4CDE-9125-0520E3BCC179}" type="parTrans" cxnId="{911F9585-C9EE-47B9-AB20-32859B810121}">
      <dgm:prSet/>
      <dgm:spPr/>
      <dgm:t>
        <a:bodyPr/>
        <a:lstStyle/>
        <a:p>
          <a:endParaRPr lang="en-ZA"/>
        </a:p>
      </dgm:t>
    </dgm:pt>
    <dgm:pt modelId="{D2380964-E317-48FA-8FAB-1D4F0DAB9121}" type="sibTrans" cxnId="{911F9585-C9EE-47B9-AB20-32859B810121}">
      <dgm:prSet/>
      <dgm:spPr/>
      <dgm:t>
        <a:bodyPr/>
        <a:lstStyle/>
        <a:p>
          <a:endParaRPr lang="en-ZA"/>
        </a:p>
      </dgm:t>
    </dgm:pt>
    <dgm:pt modelId="{9BA99E33-AA1E-4D32-991D-E07CA15C9D78}">
      <dgm:prSet custT="1"/>
      <dgm:spPr/>
      <dgm:t>
        <a:bodyPr/>
        <a:lstStyle/>
        <a:p>
          <a:pPr rtl="0"/>
          <a:r>
            <a:rPr lang="en-ZA" sz="2800" b="1" dirty="0" smtClean="0"/>
            <a:t>The Policy preceded by an </a:t>
          </a:r>
          <a:r>
            <a:rPr lang="en-ZA" sz="2800" b="1" i="1" dirty="0" smtClean="0"/>
            <a:t>Economic Mapping Survey </a:t>
          </a:r>
          <a:r>
            <a:rPr lang="en-ZA" sz="2800" b="1" dirty="0" smtClean="0"/>
            <a:t> that noted levels of unemployment, increasing dominance of foreign firms in Botswana’s economy </a:t>
          </a:r>
          <a:endParaRPr lang="en-ZA" sz="2800" b="1" dirty="0"/>
        </a:p>
      </dgm:t>
    </dgm:pt>
    <dgm:pt modelId="{020B96B3-257A-47D1-AAC2-EB4F7DDDEC41}" type="parTrans" cxnId="{37B03DE5-BC89-4D9C-8AD5-850E5A9233E8}">
      <dgm:prSet/>
      <dgm:spPr/>
      <dgm:t>
        <a:bodyPr/>
        <a:lstStyle/>
        <a:p>
          <a:endParaRPr lang="en-ZA"/>
        </a:p>
      </dgm:t>
    </dgm:pt>
    <dgm:pt modelId="{2DE626CD-0418-45F5-AEFE-F2B42240FE64}" type="sibTrans" cxnId="{37B03DE5-BC89-4D9C-8AD5-850E5A9233E8}">
      <dgm:prSet/>
      <dgm:spPr/>
      <dgm:t>
        <a:bodyPr/>
        <a:lstStyle/>
        <a:p>
          <a:endParaRPr lang="en-ZA"/>
        </a:p>
      </dgm:t>
    </dgm:pt>
    <dgm:pt modelId="{7E2F6A18-52B2-44E7-BD3B-F82E792DEEBD}" type="pres">
      <dgm:prSet presAssocID="{9ED5DF7E-220F-471C-B330-CBB7F1C7B051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ZA"/>
        </a:p>
      </dgm:t>
    </dgm:pt>
    <dgm:pt modelId="{3D9477D4-AF19-466B-A01B-03AFEFF38DAC}" type="pres">
      <dgm:prSet presAssocID="{9ED5DF7E-220F-471C-B330-CBB7F1C7B051}" presName="arrow" presStyleLbl="bgShp" presStyleIdx="0" presStyleCnt="1"/>
      <dgm:spPr/>
    </dgm:pt>
    <dgm:pt modelId="{3DF899AD-B34C-4961-ACCE-85F039FCC878}" type="pres">
      <dgm:prSet presAssocID="{9ED5DF7E-220F-471C-B330-CBB7F1C7B051}" presName="arrowDiagram2" presStyleCnt="0"/>
      <dgm:spPr/>
    </dgm:pt>
    <dgm:pt modelId="{8FB26877-C35E-4A18-B081-31D30DC593C7}" type="pres">
      <dgm:prSet presAssocID="{CD859166-FD1E-4C95-A720-45BD11C8074D}" presName="bullet2a" presStyleLbl="node1" presStyleIdx="0" presStyleCnt="2"/>
      <dgm:spPr/>
    </dgm:pt>
    <dgm:pt modelId="{39C5B8F5-3D01-4161-B45D-DD679796F616}" type="pres">
      <dgm:prSet presAssocID="{CD859166-FD1E-4C95-A720-45BD11C8074D}" presName="textBox2a" presStyleLbl="revTx" presStyleIdx="0" presStyleCnt="2" custScaleX="176924" custLinFactNeighborX="-53254" custLinFactNeighborY="11727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6F2A1EF4-7495-4D81-871E-DF4E15161067}" type="pres">
      <dgm:prSet presAssocID="{9BA99E33-AA1E-4D32-991D-E07CA15C9D78}" presName="bullet2b" presStyleLbl="node1" presStyleIdx="1" presStyleCnt="2"/>
      <dgm:spPr/>
    </dgm:pt>
    <dgm:pt modelId="{0A15D65B-E714-4CDE-AAE5-754A5CB2890A}" type="pres">
      <dgm:prSet presAssocID="{9BA99E33-AA1E-4D32-991D-E07CA15C9D78}" presName="textBox2b" presStyleLbl="revTx" presStyleIdx="1" presStyleCnt="2" custScaleX="130770" custScaleY="132535" custLinFactNeighborX="15266" custLinFactNeighborY="-18522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</dgm:ptLst>
  <dgm:cxnLst>
    <dgm:cxn modelId="{4CFACF1F-6EBE-4CC0-B55E-96407DBA269F}" type="presOf" srcId="{CD859166-FD1E-4C95-A720-45BD11C8074D}" destId="{39C5B8F5-3D01-4161-B45D-DD679796F616}" srcOrd="0" destOrd="0" presId="urn:microsoft.com/office/officeart/2005/8/layout/arrow2"/>
    <dgm:cxn modelId="{EE15A585-EA14-428B-A51B-DA19CFD0093D}" type="presOf" srcId="{9BA99E33-AA1E-4D32-991D-E07CA15C9D78}" destId="{0A15D65B-E714-4CDE-AAE5-754A5CB2890A}" srcOrd="0" destOrd="0" presId="urn:microsoft.com/office/officeart/2005/8/layout/arrow2"/>
    <dgm:cxn modelId="{37B03DE5-BC89-4D9C-8AD5-850E5A9233E8}" srcId="{9ED5DF7E-220F-471C-B330-CBB7F1C7B051}" destId="{9BA99E33-AA1E-4D32-991D-E07CA15C9D78}" srcOrd="1" destOrd="0" parTransId="{020B96B3-257A-47D1-AAC2-EB4F7DDDEC41}" sibTransId="{2DE626CD-0418-45F5-AEFE-F2B42240FE64}"/>
    <dgm:cxn modelId="{911F9585-C9EE-47B9-AB20-32859B810121}" srcId="{9ED5DF7E-220F-471C-B330-CBB7F1C7B051}" destId="{CD859166-FD1E-4C95-A720-45BD11C8074D}" srcOrd="0" destOrd="0" parTransId="{6981815F-FDC0-4CDE-9125-0520E3BCC179}" sibTransId="{D2380964-E317-48FA-8FAB-1D4F0DAB9121}"/>
    <dgm:cxn modelId="{EED720CB-4A23-4690-AE3B-A9D035F24B4F}" type="presOf" srcId="{9ED5DF7E-220F-471C-B330-CBB7F1C7B051}" destId="{7E2F6A18-52B2-44E7-BD3B-F82E792DEEBD}" srcOrd="0" destOrd="0" presId="urn:microsoft.com/office/officeart/2005/8/layout/arrow2"/>
    <dgm:cxn modelId="{7C2284AE-E0DA-41E2-968A-419D70792B16}" type="presParOf" srcId="{7E2F6A18-52B2-44E7-BD3B-F82E792DEEBD}" destId="{3D9477D4-AF19-466B-A01B-03AFEFF38DAC}" srcOrd="0" destOrd="0" presId="urn:microsoft.com/office/officeart/2005/8/layout/arrow2"/>
    <dgm:cxn modelId="{A0C01302-9F4C-4088-B95B-C8E95C377805}" type="presParOf" srcId="{7E2F6A18-52B2-44E7-BD3B-F82E792DEEBD}" destId="{3DF899AD-B34C-4961-ACCE-85F039FCC878}" srcOrd="1" destOrd="0" presId="urn:microsoft.com/office/officeart/2005/8/layout/arrow2"/>
    <dgm:cxn modelId="{74090B54-F8B3-4889-A958-4A8B698F50E8}" type="presParOf" srcId="{3DF899AD-B34C-4961-ACCE-85F039FCC878}" destId="{8FB26877-C35E-4A18-B081-31D30DC593C7}" srcOrd="0" destOrd="0" presId="urn:microsoft.com/office/officeart/2005/8/layout/arrow2"/>
    <dgm:cxn modelId="{687B9199-E1E4-4831-AE99-08D14DCF5588}" type="presParOf" srcId="{3DF899AD-B34C-4961-ACCE-85F039FCC878}" destId="{39C5B8F5-3D01-4161-B45D-DD679796F616}" srcOrd="1" destOrd="0" presId="urn:microsoft.com/office/officeart/2005/8/layout/arrow2"/>
    <dgm:cxn modelId="{76AFDB47-0848-4B5A-8EC7-C29E4DB6C489}" type="presParOf" srcId="{3DF899AD-B34C-4961-ACCE-85F039FCC878}" destId="{6F2A1EF4-7495-4D81-871E-DF4E15161067}" srcOrd="2" destOrd="0" presId="urn:microsoft.com/office/officeart/2005/8/layout/arrow2"/>
    <dgm:cxn modelId="{77719E16-CE00-4BB3-8B98-F7D740656AF5}" type="presParOf" srcId="{3DF899AD-B34C-4961-ACCE-85F039FCC878}" destId="{0A15D65B-E714-4CDE-AAE5-754A5CB2890A}" srcOrd="3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3FD7553-09C9-47F4-8D9C-D279BEE1A22A}" type="doc">
      <dgm:prSet loTypeId="urn:microsoft.com/office/officeart/2009/3/layout/DescendingProcess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ZA"/>
        </a:p>
      </dgm:t>
    </dgm:pt>
    <dgm:pt modelId="{60AB7C5B-A5DA-4687-A71E-2EF512FBEE1B}">
      <dgm:prSet custT="1"/>
      <dgm:spPr/>
      <dgm:t>
        <a:bodyPr/>
        <a:lstStyle/>
        <a:p>
          <a:pPr rtl="0"/>
          <a:r>
            <a:rPr lang="en-ZA" sz="2800" b="1" dirty="0" smtClean="0"/>
            <a:t>The EMS also highlighted</a:t>
          </a:r>
          <a:r>
            <a:rPr lang="en-ZA" sz="2400" b="1" dirty="0" smtClean="0"/>
            <a:t>:</a:t>
          </a:r>
          <a:endParaRPr lang="en-ZA" sz="1200" dirty="0"/>
        </a:p>
      </dgm:t>
    </dgm:pt>
    <dgm:pt modelId="{EEB49315-BF01-4D1E-ABA5-F40CC16DE7AD}" type="parTrans" cxnId="{8DB76184-D124-4845-8285-E5D2654590B5}">
      <dgm:prSet/>
      <dgm:spPr/>
      <dgm:t>
        <a:bodyPr/>
        <a:lstStyle/>
        <a:p>
          <a:endParaRPr lang="en-ZA"/>
        </a:p>
      </dgm:t>
    </dgm:pt>
    <dgm:pt modelId="{643FF84E-F357-4286-8C23-476E972DD59D}" type="sibTrans" cxnId="{8DB76184-D124-4845-8285-E5D2654590B5}">
      <dgm:prSet/>
      <dgm:spPr/>
      <dgm:t>
        <a:bodyPr/>
        <a:lstStyle/>
        <a:p>
          <a:endParaRPr lang="en-ZA"/>
        </a:p>
      </dgm:t>
    </dgm:pt>
    <dgm:pt modelId="{4F55B4AA-6B93-4004-93DB-23F9030613AE}">
      <dgm:prSet/>
      <dgm:spPr/>
      <dgm:t>
        <a:bodyPr/>
        <a:lstStyle/>
        <a:p>
          <a:pPr rtl="0"/>
          <a:r>
            <a:rPr lang="en-ZA" b="1" dirty="0" smtClean="0"/>
            <a:t>2. Other </a:t>
          </a:r>
          <a:r>
            <a:rPr lang="en-ZA" b="1" dirty="0" err="1" smtClean="0"/>
            <a:t>Govt</a:t>
          </a:r>
          <a:r>
            <a:rPr lang="en-ZA" b="1" dirty="0" smtClean="0"/>
            <a:t> policy initiatives such as the diversification of the economy</a:t>
          </a:r>
          <a:endParaRPr lang="en-ZA" b="1" dirty="0"/>
        </a:p>
      </dgm:t>
    </dgm:pt>
    <dgm:pt modelId="{8103C7B5-5709-4ACE-942E-11F2561B6420}" type="parTrans" cxnId="{3C9DB0CE-A03E-4BC5-8E3E-08564513A3F1}">
      <dgm:prSet/>
      <dgm:spPr/>
      <dgm:t>
        <a:bodyPr/>
        <a:lstStyle/>
        <a:p>
          <a:endParaRPr lang="en-ZA"/>
        </a:p>
      </dgm:t>
    </dgm:pt>
    <dgm:pt modelId="{2C3B0935-0700-459B-9CA0-ACB039D0ABC6}" type="sibTrans" cxnId="{3C9DB0CE-A03E-4BC5-8E3E-08564513A3F1}">
      <dgm:prSet/>
      <dgm:spPr/>
      <dgm:t>
        <a:bodyPr/>
        <a:lstStyle/>
        <a:p>
          <a:endParaRPr lang="en-ZA"/>
        </a:p>
      </dgm:t>
    </dgm:pt>
    <dgm:pt modelId="{14E88041-D6A9-48D0-8097-04C112487A2D}">
      <dgm:prSet custT="1"/>
      <dgm:spPr/>
      <dgm:t>
        <a:bodyPr/>
        <a:lstStyle/>
        <a:p>
          <a:pPr rtl="0"/>
          <a:r>
            <a:rPr lang="en-ZA" sz="2800" b="1" dirty="0" smtClean="0"/>
            <a:t>1. The need to safeguard and promote the growth and development of citizen-owned SMEs; and </a:t>
          </a:r>
          <a:endParaRPr lang="en-ZA" sz="2800" dirty="0"/>
        </a:p>
      </dgm:t>
    </dgm:pt>
    <dgm:pt modelId="{B3377CCB-B353-4C89-A938-D3A504A7FFFA}" type="parTrans" cxnId="{DB6C983C-F431-401D-B8D9-CB098B16BBD5}">
      <dgm:prSet/>
      <dgm:spPr/>
      <dgm:t>
        <a:bodyPr/>
        <a:lstStyle/>
        <a:p>
          <a:endParaRPr lang="en-ZA"/>
        </a:p>
      </dgm:t>
    </dgm:pt>
    <dgm:pt modelId="{ED35C488-52D5-4C2E-A514-021695B53DFF}" type="sibTrans" cxnId="{DB6C983C-F431-401D-B8D9-CB098B16BBD5}">
      <dgm:prSet/>
      <dgm:spPr/>
      <dgm:t>
        <a:bodyPr/>
        <a:lstStyle/>
        <a:p>
          <a:endParaRPr lang="en-ZA"/>
        </a:p>
      </dgm:t>
    </dgm:pt>
    <dgm:pt modelId="{19CDF446-6AFE-4B4E-80FE-29DA03CD6CE1}" type="pres">
      <dgm:prSet presAssocID="{23FD7553-09C9-47F4-8D9C-D279BEE1A22A}" presName="Name0" presStyleCnt="0">
        <dgm:presLayoutVars>
          <dgm:chMax val="7"/>
          <dgm:chPref val="5"/>
        </dgm:presLayoutVars>
      </dgm:prSet>
      <dgm:spPr/>
      <dgm:t>
        <a:bodyPr/>
        <a:lstStyle/>
        <a:p>
          <a:endParaRPr lang="en-ZA"/>
        </a:p>
      </dgm:t>
    </dgm:pt>
    <dgm:pt modelId="{C5EB6846-CDD3-4FD0-902A-823B5C14595C}" type="pres">
      <dgm:prSet presAssocID="{23FD7553-09C9-47F4-8D9C-D279BEE1A22A}" presName="arrowNode" presStyleLbl="node1" presStyleIdx="0" presStyleCnt="1"/>
      <dgm:spPr/>
    </dgm:pt>
    <dgm:pt modelId="{3C1C0E82-F88D-406F-A2C0-9D1DCFF79ED8}" type="pres">
      <dgm:prSet presAssocID="{60AB7C5B-A5DA-4687-A71E-2EF512FBEE1B}" presName="txNode1" presStyleLbl="revTx" presStyleIdx="0" presStyleCnt="3" custScaleX="230388" custLinFactNeighborX="16935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A0EB34B3-A60D-49A1-B416-42493016EE65}" type="pres">
      <dgm:prSet presAssocID="{14E88041-D6A9-48D0-8097-04C112487A2D}" presName="txNode2" presStyleLbl="revTx" presStyleIdx="1" presStyleCnt="3" custScaleX="173193" custScaleY="251301" custLinFactNeighborX="32040" custLinFactNeighborY="-20864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5357EABA-CE22-4CAD-A464-BB11B32FDAEE}" type="pres">
      <dgm:prSet presAssocID="{ED35C488-52D5-4C2E-A514-021695B53DFF}" presName="dotNode2" presStyleCnt="0"/>
      <dgm:spPr/>
    </dgm:pt>
    <dgm:pt modelId="{A7FF91C3-C622-461C-9177-F0C040F51B73}" type="pres">
      <dgm:prSet presAssocID="{ED35C488-52D5-4C2E-A514-021695B53DFF}" presName="dotRepeatNode" presStyleLbl="fgShp" presStyleIdx="0" presStyleCnt="1"/>
      <dgm:spPr/>
      <dgm:t>
        <a:bodyPr/>
        <a:lstStyle/>
        <a:p>
          <a:endParaRPr lang="en-GB"/>
        </a:p>
      </dgm:t>
    </dgm:pt>
    <dgm:pt modelId="{397DF0F3-C03C-46CF-A11B-3E638174B2D7}" type="pres">
      <dgm:prSet presAssocID="{4F55B4AA-6B93-4004-93DB-23F9030613AE}" presName="txNode3" presStyleLbl="revTx" presStyleIdx="2" presStyleCnt="3" custScaleX="256643" custScaleY="132851" custLinFactNeighborX="-25059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</dgm:ptLst>
  <dgm:cxnLst>
    <dgm:cxn modelId="{4DDC6C7D-0F63-466E-B4C7-0A9FEA178D61}" type="presOf" srcId="{4F55B4AA-6B93-4004-93DB-23F9030613AE}" destId="{397DF0F3-C03C-46CF-A11B-3E638174B2D7}" srcOrd="0" destOrd="0" presId="urn:microsoft.com/office/officeart/2009/3/layout/DescendingProcess"/>
    <dgm:cxn modelId="{3C9DB0CE-A03E-4BC5-8E3E-08564513A3F1}" srcId="{23FD7553-09C9-47F4-8D9C-D279BEE1A22A}" destId="{4F55B4AA-6B93-4004-93DB-23F9030613AE}" srcOrd="2" destOrd="0" parTransId="{8103C7B5-5709-4ACE-942E-11F2561B6420}" sibTransId="{2C3B0935-0700-459B-9CA0-ACB039D0ABC6}"/>
    <dgm:cxn modelId="{5DE77CA9-62BC-408B-94F6-41747EC30F63}" type="presOf" srcId="{14E88041-D6A9-48D0-8097-04C112487A2D}" destId="{A0EB34B3-A60D-49A1-B416-42493016EE65}" srcOrd="0" destOrd="0" presId="urn:microsoft.com/office/officeart/2009/3/layout/DescendingProcess"/>
    <dgm:cxn modelId="{8DB76184-D124-4845-8285-E5D2654590B5}" srcId="{23FD7553-09C9-47F4-8D9C-D279BEE1A22A}" destId="{60AB7C5B-A5DA-4687-A71E-2EF512FBEE1B}" srcOrd="0" destOrd="0" parTransId="{EEB49315-BF01-4D1E-ABA5-F40CC16DE7AD}" sibTransId="{643FF84E-F357-4286-8C23-476E972DD59D}"/>
    <dgm:cxn modelId="{B5D11AFC-4CB7-4DD6-A9F1-6EA8CA34694F}" type="presOf" srcId="{ED35C488-52D5-4C2E-A514-021695B53DFF}" destId="{A7FF91C3-C622-461C-9177-F0C040F51B73}" srcOrd="0" destOrd="0" presId="urn:microsoft.com/office/officeart/2009/3/layout/DescendingProcess"/>
    <dgm:cxn modelId="{7400E9FF-A379-44FC-8C49-371937235CF7}" type="presOf" srcId="{60AB7C5B-A5DA-4687-A71E-2EF512FBEE1B}" destId="{3C1C0E82-F88D-406F-A2C0-9D1DCFF79ED8}" srcOrd="0" destOrd="0" presId="urn:microsoft.com/office/officeart/2009/3/layout/DescendingProcess"/>
    <dgm:cxn modelId="{DB6C983C-F431-401D-B8D9-CB098B16BBD5}" srcId="{23FD7553-09C9-47F4-8D9C-D279BEE1A22A}" destId="{14E88041-D6A9-48D0-8097-04C112487A2D}" srcOrd="1" destOrd="0" parTransId="{B3377CCB-B353-4C89-A938-D3A504A7FFFA}" sibTransId="{ED35C488-52D5-4C2E-A514-021695B53DFF}"/>
    <dgm:cxn modelId="{6E1E8319-EF04-4F2E-8FC2-D9A2D3F203EE}" type="presOf" srcId="{23FD7553-09C9-47F4-8D9C-D279BEE1A22A}" destId="{19CDF446-6AFE-4B4E-80FE-29DA03CD6CE1}" srcOrd="0" destOrd="0" presId="urn:microsoft.com/office/officeart/2009/3/layout/DescendingProcess"/>
    <dgm:cxn modelId="{F15229A3-DAAD-4917-884B-81F5580B021B}" type="presParOf" srcId="{19CDF446-6AFE-4B4E-80FE-29DA03CD6CE1}" destId="{C5EB6846-CDD3-4FD0-902A-823B5C14595C}" srcOrd="0" destOrd="0" presId="urn:microsoft.com/office/officeart/2009/3/layout/DescendingProcess"/>
    <dgm:cxn modelId="{3F3B3C69-C522-4392-A69C-6FE36875250C}" type="presParOf" srcId="{19CDF446-6AFE-4B4E-80FE-29DA03CD6CE1}" destId="{3C1C0E82-F88D-406F-A2C0-9D1DCFF79ED8}" srcOrd="1" destOrd="0" presId="urn:microsoft.com/office/officeart/2009/3/layout/DescendingProcess"/>
    <dgm:cxn modelId="{D75D4841-589E-4D5A-B802-6878E156592F}" type="presParOf" srcId="{19CDF446-6AFE-4B4E-80FE-29DA03CD6CE1}" destId="{A0EB34B3-A60D-49A1-B416-42493016EE65}" srcOrd="2" destOrd="0" presId="urn:microsoft.com/office/officeart/2009/3/layout/DescendingProcess"/>
    <dgm:cxn modelId="{6F41F1C2-F33F-4935-90C4-B92315A35E14}" type="presParOf" srcId="{19CDF446-6AFE-4B4E-80FE-29DA03CD6CE1}" destId="{5357EABA-CE22-4CAD-A464-BB11B32FDAEE}" srcOrd="3" destOrd="0" presId="urn:microsoft.com/office/officeart/2009/3/layout/DescendingProcess"/>
    <dgm:cxn modelId="{5183B785-2936-46AF-9BF2-438FEC7C59F2}" type="presParOf" srcId="{5357EABA-CE22-4CAD-A464-BB11B32FDAEE}" destId="{A7FF91C3-C622-461C-9177-F0C040F51B73}" srcOrd="0" destOrd="0" presId="urn:microsoft.com/office/officeart/2009/3/layout/DescendingProcess"/>
    <dgm:cxn modelId="{E7084602-5490-4C06-96A3-DDCF2E2706B1}" type="presParOf" srcId="{19CDF446-6AFE-4B4E-80FE-29DA03CD6CE1}" destId="{397DF0F3-C03C-46CF-A11B-3E638174B2D7}" srcOrd="4" destOrd="0" presId="urn:microsoft.com/office/officeart/2009/3/layout/Descending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059AEC8-B15C-4612-A9CF-2A83A27F9BDC}" type="doc">
      <dgm:prSet loTypeId="urn:microsoft.com/office/officeart/2005/8/layout/hProcess9" loCatId="process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ZA"/>
        </a:p>
      </dgm:t>
    </dgm:pt>
    <dgm:pt modelId="{0147C2FF-A9F4-4911-B430-A35C6782D5A3}">
      <dgm:prSet custT="1"/>
      <dgm:spPr/>
      <dgm:t>
        <a:bodyPr/>
        <a:lstStyle/>
        <a:p>
          <a:pPr rtl="0"/>
          <a:r>
            <a:rPr lang="en-ZA" sz="2100" b="1" baseline="0" dirty="0" smtClean="0"/>
            <a:t>Arising from the Policy, the Government through its National Assembly/</a:t>
          </a:r>
        </a:p>
        <a:p>
          <a:pPr rtl="0"/>
          <a:r>
            <a:rPr lang="en-ZA" sz="2100" b="1" baseline="0" dirty="0" smtClean="0"/>
            <a:t>Parliament enacted the </a:t>
          </a:r>
          <a:r>
            <a:rPr lang="en-ZA" sz="2100" b="1" i="1" baseline="0" dirty="0" smtClean="0"/>
            <a:t>Competition Act </a:t>
          </a:r>
          <a:r>
            <a:rPr lang="en-ZA" sz="2100" b="1" baseline="0" dirty="0" smtClean="0"/>
            <a:t>in 2009 whose objectives in its preamble are to:</a:t>
          </a:r>
          <a:endParaRPr lang="en-ZA" sz="2100" baseline="0" dirty="0"/>
        </a:p>
      </dgm:t>
    </dgm:pt>
    <dgm:pt modelId="{8C3A2FAE-02E4-4476-9005-AA7A6F896F53}" type="parTrans" cxnId="{F5814E1E-EE55-44C6-AF06-E19F3992008F}">
      <dgm:prSet/>
      <dgm:spPr/>
      <dgm:t>
        <a:bodyPr/>
        <a:lstStyle/>
        <a:p>
          <a:endParaRPr lang="en-ZA"/>
        </a:p>
      </dgm:t>
    </dgm:pt>
    <dgm:pt modelId="{D30141AD-21E8-4650-B425-7F8E3CE3BB56}" type="sibTrans" cxnId="{F5814E1E-EE55-44C6-AF06-E19F3992008F}">
      <dgm:prSet/>
      <dgm:spPr/>
      <dgm:t>
        <a:bodyPr/>
        <a:lstStyle/>
        <a:p>
          <a:endParaRPr lang="en-ZA"/>
        </a:p>
      </dgm:t>
    </dgm:pt>
    <dgm:pt modelId="{25B9F6B8-0928-4888-B14C-E3A47364F790}">
      <dgm:prSet/>
      <dgm:spPr/>
      <dgm:t>
        <a:bodyPr/>
        <a:lstStyle/>
        <a:p>
          <a:pPr rtl="0"/>
          <a:r>
            <a:rPr lang="en-ZA" b="1" dirty="0" smtClean="0"/>
            <a:t>Establish the Competition Authority</a:t>
          </a:r>
          <a:endParaRPr lang="en-ZA" dirty="0"/>
        </a:p>
      </dgm:t>
    </dgm:pt>
    <dgm:pt modelId="{75995830-DCD9-4338-9AA0-1A7FC0229E11}" type="parTrans" cxnId="{7505E20D-CCE2-43F0-83E7-6A886F41317D}">
      <dgm:prSet/>
      <dgm:spPr/>
      <dgm:t>
        <a:bodyPr/>
        <a:lstStyle/>
        <a:p>
          <a:endParaRPr lang="en-ZA"/>
        </a:p>
      </dgm:t>
    </dgm:pt>
    <dgm:pt modelId="{1C21D75D-848E-4AB6-8758-58C99EBFB483}" type="sibTrans" cxnId="{7505E20D-CCE2-43F0-83E7-6A886F41317D}">
      <dgm:prSet/>
      <dgm:spPr/>
      <dgm:t>
        <a:bodyPr/>
        <a:lstStyle/>
        <a:p>
          <a:endParaRPr lang="en-ZA"/>
        </a:p>
      </dgm:t>
    </dgm:pt>
    <dgm:pt modelId="{0BD1535B-E8B6-46D0-867C-08EB3F9FC549}">
      <dgm:prSet/>
      <dgm:spPr/>
      <dgm:t>
        <a:bodyPr/>
        <a:lstStyle/>
        <a:p>
          <a:pPr rtl="0"/>
          <a:r>
            <a:rPr lang="en-ZA" b="1" dirty="0" smtClean="0"/>
            <a:t>Outline its mandate</a:t>
          </a:r>
          <a:endParaRPr lang="en-ZA" dirty="0"/>
        </a:p>
      </dgm:t>
    </dgm:pt>
    <dgm:pt modelId="{8FF641CF-96C6-4C43-B8EF-AE436D1CF0C2}" type="parTrans" cxnId="{57CC284C-B994-4614-9373-6ACFFF29A6C1}">
      <dgm:prSet/>
      <dgm:spPr/>
      <dgm:t>
        <a:bodyPr/>
        <a:lstStyle/>
        <a:p>
          <a:endParaRPr lang="en-ZA"/>
        </a:p>
      </dgm:t>
    </dgm:pt>
    <dgm:pt modelId="{FC66A189-7E49-4470-9B5E-8E03C8222BE3}" type="sibTrans" cxnId="{57CC284C-B994-4614-9373-6ACFFF29A6C1}">
      <dgm:prSet/>
      <dgm:spPr/>
      <dgm:t>
        <a:bodyPr/>
        <a:lstStyle/>
        <a:p>
          <a:endParaRPr lang="en-ZA"/>
        </a:p>
      </dgm:t>
    </dgm:pt>
    <dgm:pt modelId="{1A9E393B-68D6-4B9C-947A-98EC67CE8CE3}">
      <dgm:prSet/>
      <dgm:spPr/>
      <dgm:t>
        <a:bodyPr/>
        <a:lstStyle/>
        <a:p>
          <a:pPr rtl="0"/>
          <a:r>
            <a:rPr lang="en-ZA" b="1" dirty="0" smtClean="0"/>
            <a:t>Regulate competition in the economy</a:t>
          </a:r>
          <a:endParaRPr lang="en-ZA" dirty="0"/>
        </a:p>
      </dgm:t>
    </dgm:pt>
    <dgm:pt modelId="{BC3AE83B-5ACD-446F-8C92-99A2B1DF8F3D}" type="parTrans" cxnId="{A31E1918-B9CA-4965-A2A5-C203B4056AF0}">
      <dgm:prSet/>
      <dgm:spPr/>
      <dgm:t>
        <a:bodyPr/>
        <a:lstStyle/>
        <a:p>
          <a:endParaRPr lang="en-ZA"/>
        </a:p>
      </dgm:t>
    </dgm:pt>
    <dgm:pt modelId="{43A04CBD-6219-4861-BF73-1849A772EC86}" type="sibTrans" cxnId="{A31E1918-B9CA-4965-A2A5-C203B4056AF0}">
      <dgm:prSet/>
      <dgm:spPr/>
      <dgm:t>
        <a:bodyPr/>
        <a:lstStyle/>
        <a:p>
          <a:endParaRPr lang="en-ZA"/>
        </a:p>
      </dgm:t>
    </dgm:pt>
    <dgm:pt modelId="{DB1F2546-849D-4F74-A41A-AD8247DA962F}" type="pres">
      <dgm:prSet presAssocID="{F059AEC8-B15C-4612-A9CF-2A83A27F9BDC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ZA"/>
        </a:p>
      </dgm:t>
    </dgm:pt>
    <dgm:pt modelId="{8A600CFF-8DC5-4EF1-8B94-7A1DC9074448}" type="pres">
      <dgm:prSet presAssocID="{F059AEC8-B15C-4612-A9CF-2A83A27F9BDC}" presName="arrow" presStyleLbl="bgShp" presStyleIdx="0" presStyleCnt="1" custScaleX="117647"/>
      <dgm:spPr/>
    </dgm:pt>
    <dgm:pt modelId="{A246AB0B-7FA4-4F96-BE51-8DE64D80B272}" type="pres">
      <dgm:prSet presAssocID="{F059AEC8-B15C-4612-A9CF-2A83A27F9BDC}" presName="linearProcess" presStyleCnt="0"/>
      <dgm:spPr/>
    </dgm:pt>
    <dgm:pt modelId="{5D657482-D6D9-4C3E-9BF4-C5993C46EAF4}" type="pres">
      <dgm:prSet presAssocID="{0147C2FF-A9F4-4911-B430-A35C6782D5A3}" presName="textNode" presStyleLbl="node1" presStyleIdx="0" presStyleCnt="4" custScaleY="244517" custLinFactNeighborX="-4158" custLinFactNeighborY="0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AB0C213F-70BF-44BE-A29B-E1111A5EAEB4}" type="pres">
      <dgm:prSet presAssocID="{D30141AD-21E8-4650-B425-7F8E3CE3BB56}" presName="sibTrans" presStyleCnt="0"/>
      <dgm:spPr/>
    </dgm:pt>
    <dgm:pt modelId="{1E4F467F-D60E-476E-97BA-F01D6E05C8AC}" type="pres">
      <dgm:prSet presAssocID="{25B9F6B8-0928-4888-B14C-E3A47364F790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FF204EC4-E59D-4B2A-AC39-D72A0C29453E}" type="pres">
      <dgm:prSet presAssocID="{1C21D75D-848E-4AB6-8758-58C99EBFB483}" presName="sibTrans" presStyleCnt="0"/>
      <dgm:spPr/>
    </dgm:pt>
    <dgm:pt modelId="{413F1557-B5A0-4084-9D55-45B041C15CC6}" type="pres">
      <dgm:prSet presAssocID="{0BD1535B-E8B6-46D0-867C-08EB3F9FC549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FB4B431B-337B-4FC5-8279-45700B8855A9}" type="pres">
      <dgm:prSet presAssocID="{FC66A189-7E49-4470-9B5E-8E03C8222BE3}" presName="sibTrans" presStyleCnt="0"/>
      <dgm:spPr/>
    </dgm:pt>
    <dgm:pt modelId="{BDC60AB3-384D-4D58-AFEC-9EF5EED13FC1}" type="pres">
      <dgm:prSet presAssocID="{1A9E393B-68D6-4B9C-947A-98EC67CE8CE3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</dgm:ptLst>
  <dgm:cxnLst>
    <dgm:cxn modelId="{92C5F44B-6E4C-418D-A77C-012BCA2BED2C}" type="presOf" srcId="{25B9F6B8-0928-4888-B14C-E3A47364F790}" destId="{1E4F467F-D60E-476E-97BA-F01D6E05C8AC}" srcOrd="0" destOrd="0" presId="urn:microsoft.com/office/officeart/2005/8/layout/hProcess9"/>
    <dgm:cxn modelId="{F0A89A26-4B37-4F34-A768-AE976FECC2AC}" type="presOf" srcId="{F059AEC8-B15C-4612-A9CF-2A83A27F9BDC}" destId="{DB1F2546-849D-4F74-A41A-AD8247DA962F}" srcOrd="0" destOrd="0" presId="urn:microsoft.com/office/officeart/2005/8/layout/hProcess9"/>
    <dgm:cxn modelId="{B1E1A1C6-008C-48E1-B012-5B95928E8E83}" type="presOf" srcId="{1A9E393B-68D6-4B9C-947A-98EC67CE8CE3}" destId="{BDC60AB3-384D-4D58-AFEC-9EF5EED13FC1}" srcOrd="0" destOrd="0" presId="urn:microsoft.com/office/officeart/2005/8/layout/hProcess9"/>
    <dgm:cxn modelId="{5FD80E04-0A3B-418E-A48E-B93B30A1F9E4}" type="presOf" srcId="{0BD1535B-E8B6-46D0-867C-08EB3F9FC549}" destId="{413F1557-B5A0-4084-9D55-45B041C15CC6}" srcOrd="0" destOrd="0" presId="urn:microsoft.com/office/officeart/2005/8/layout/hProcess9"/>
    <dgm:cxn modelId="{7505E20D-CCE2-43F0-83E7-6A886F41317D}" srcId="{F059AEC8-B15C-4612-A9CF-2A83A27F9BDC}" destId="{25B9F6B8-0928-4888-B14C-E3A47364F790}" srcOrd="1" destOrd="0" parTransId="{75995830-DCD9-4338-9AA0-1A7FC0229E11}" sibTransId="{1C21D75D-848E-4AB6-8758-58C99EBFB483}"/>
    <dgm:cxn modelId="{57CC284C-B994-4614-9373-6ACFFF29A6C1}" srcId="{F059AEC8-B15C-4612-A9CF-2A83A27F9BDC}" destId="{0BD1535B-E8B6-46D0-867C-08EB3F9FC549}" srcOrd="2" destOrd="0" parTransId="{8FF641CF-96C6-4C43-B8EF-AE436D1CF0C2}" sibTransId="{FC66A189-7E49-4470-9B5E-8E03C8222BE3}"/>
    <dgm:cxn modelId="{CA573A26-4C17-49F7-8759-D3461C771839}" type="presOf" srcId="{0147C2FF-A9F4-4911-B430-A35C6782D5A3}" destId="{5D657482-D6D9-4C3E-9BF4-C5993C46EAF4}" srcOrd="0" destOrd="0" presId="urn:microsoft.com/office/officeart/2005/8/layout/hProcess9"/>
    <dgm:cxn modelId="{F5814E1E-EE55-44C6-AF06-E19F3992008F}" srcId="{F059AEC8-B15C-4612-A9CF-2A83A27F9BDC}" destId="{0147C2FF-A9F4-4911-B430-A35C6782D5A3}" srcOrd="0" destOrd="0" parTransId="{8C3A2FAE-02E4-4476-9005-AA7A6F896F53}" sibTransId="{D30141AD-21E8-4650-B425-7F8E3CE3BB56}"/>
    <dgm:cxn modelId="{A31E1918-B9CA-4965-A2A5-C203B4056AF0}" srcId="{F059AEC8-B15C-4612-A9CF-2A83A27F9BDC}" destId="{1A9E393B-68D6-4B9C-947A-98EC67CE8CE3}" srcOrd="3" destOrd="0" parTransId="{BC3AE83B-5ACD-446F-8C92-99A2B1DF8F3D}" sibTransId="{43A04CBD-6219-4861-BF73-1849A772EC86}"/>
    <dgm:cxn modelId="{75F6EC2B-41E3-4BC6-AB4F-E35F4B5576BF}" type="presParOf" srcId="{DB1F2546-849D-4F74-A41A-AD8247DA962F}" destId="{8A600CFF-8DC5-4EF1-8B94-7A1DC9074448}" srcOrd="0" destOrd="0" presId="urn:microsoft.com/office/officeart/2005/8/layout/hProcess9"/>
    <dgm:cxn modelId="{F25CBAB6-CAAB-4574-B721-65501C01CC0D}" type="presParOf" srcId="{DB1F2546-849D-4F74-A41A-AD8247DA962F}" destId="{A246AB0B-7FA4-4F96-BE51-8DE64D80B272}" srcOrd="1" destOrd="0" presId="urn:microsoft.com/office/officeart/2005/8/layout/hProcess9"/>
    <dgm:cxn modelId="{702059B6-5F19-4259-9D3C-6F420E298C88}" type="presParOf" srcId="{A246AB0B-7FA4-4F96-BE51-8DE64D80B272}" destId="{5D657482-D6D9-4C3E-9BF4-C5993C46EAF4}" srcOrd="0" destOrd="0" presId="urn:microsoft.com/office/officeart/2005/8/layout/hProcess9"/>
    <dgm:cxn modelId="{3591DC1A-4653-4277-98A3-93E373566118}" type="presParOf" srcId="{A246AB0B-7FA4-4F96-BE51-8DE64D80B272}" destId="{AB0C213F-70BF-44BE-A29B-E1111A5EAEB4}" srcOrd="1" destOrd="0" presId="urn:microsoft.com/office/officeart/2005/8/layout/hProcess9"/>
    <dgm:cxn modelId="{5366AF70-D6AF-4E4C-8E5A-5B8CC77C7F10}" type="presParOf" srcId="{A246AB0B-7FA4-4F96-BE51-8DE64D80B272}" destId="{1E4F467F-D60E-476E-97BA-F01D6E05C8AC}" srcOrd="2" destOrd="0" presId="urn:microsoft.com/office/officeart/2005/8/layout/hProcess9"/>
    <dgm:cxn modelId="{5A1C1792-EDE9-4BBF-A64E-165286F7E4F6}" type="presParOf" srcId="{A246AB0B-7FA4-4F96-BE51-8DE64D80B272}" destId="{FF204EC4-E59D-4B2A-AC39-D72A0C29453E}" srcOrd="3" destOrd="0" presId="urn:microsoft.com/office/officeart/2005/8/layout/hProcess9"/>
    <dgm:cxn modelId="{FE1E8514-3172-4949-B52F-4F5A3BBED318}" type="presParOf" srcId="{A246AB0B-7FA4-4F96-BE51-8DE64D80B272}" destId="{413F1557-B5A0-4084-9D55-45B041C15CC6}" srcOrd="4" destOrd="0" presId="urn:microsoft.com/office/officeart/2005/8/layout/hProcess9"/>
    <dgm:cxn modelId="{936E0CC6-462A-4B47-A126-6F65FDB88150}" type="presParOf" srcId="{A246AB0B-7FA4-4F96-BE51-8DE64D80B272}" destId="{FB4B431B-337B-4FC5-8279-45700B8855A9}" srcOrd="5" destOrd="0" presId="urn:microsoft.com/office/officeart/2005/8/layout/hProcess9"/>
    <dgm:cxn modelId="{0A4F60B6-0F81-49AE-9ECD-124E08A7C28D}" type="presParOf" srcId="{A246AB0B-7FA4-4F96-BE51-8DE64D80B272}" destId="{BDC60AB3-384D-4D58-AFEC-9EF5EED13FC1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059AEC8-B15C-4612-A9CF-2A83A27F9BDC}" type="doc">
      <dgm:prSet loTypeId="urn:microsoft.com/office/officeart/2005/8/layout/hProcess9" loCatId="process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ZA"/>
        </a:p>
      </dgm:t>
    </dgm:pt>
    <dgm:pt modelId="{0147C2FF-A9F4-4911-B430-A35C6782D5A3}">
      <dgm:prSet custT="1"/>
      <dgm:spPr/>
      <dgm:t>
        <a:bodyPr/>
        <a:lstStyle/>
        <a:p>
          <a:pPr rtl="0"/>
          <a:r>
            <a:rPr lang="en-ZA" sz="2400" b="1" baseline="0" dirty="0" smtClean="0"/>
            <a:t>THE COMPETITION AUTHORITY IS</a:t>
          </a:r>
          <a:endParaRPr lang="en-ZA" sz="2400" b="1" baseline="0" dirty="0"/>
        </a:p>
      </dgm:t>
    </dgm:pt>
    <dgm:pt modelId="{8C3A2FAE-02E4-4476-9005-AA7A6F896F53}" type="parTrans" cxnId="{F5814E1E-EE55-44C6-AF06-E19F3992008F}">
      <dgm:prSet/>
      <dgm:spPr/>
      <dgm:t>
        <a:bodyPr/>
        <a:lstStyle/>
        <a:p>
          <a:endParaRPr lang="en-ZA" sz="2400" b="1"/>
        </a:p>
      </dgm:t>
    </dgm:pt>
    <dgm:pt modelId="{D30141AD-21E8-4650-B425-7F8E3CE3BB56}" type="sibTrans" cxnId="{F5814E1E-EE55-44C6-AF06-E19F3992008F}">
      <dgm:prSet/>
      <dgm:spPr/>
      <dgm:t>
        <a:bodyPr/>
        <a:lstStyle/>
        <a:p>
          <a:endParaRPr lang="en-ZA" sz="2400" b="1"/>
        </a:p>
      </dgm:t>
    </dgm:pt>
    <dgm:pt modelId="{25B9F6B8-0928-4888-B14C-E3A47364F790}">
      <dgm:prSet custT="1"/>
      <dgm:spPr/>
      <dgm:t>
        <a:bodyPr/>
        <a:lstStyle/>
        <a:p>
          <a:pPr rtl="0"/>
          <a:r>
            <a:rPr lang="en-ZA" sz="2400" b="1" dirty="0" smtClean="0"/>
            <a:t>A</a:t>
          </a:r>
        </a:p>
        <a:p>
          <a:pPr rtl="0"/>
          <a:r>
            <a:rPr lang="en-ZA" sz="2400" b="1" dirty="0" smtClean="0"/>
            <a:t>Govt</a:t>
          </a:r>
        </a:p>
        <a:p>
          <a:pPr rtl="0"/>
          <a:r>
            <a:rPr lang="en-ZA" sz="2400" b="1" dirty="0" smtClean="0"/>
            <a:t>Agency</a:t>
          </a:r>
          <a:endParaRPr lang="en-ZA" sz="2400" b="1" dirty="0"/>
        </a:p>
      </dgm:t>
    </dgm:pt>
    <dgm:pt modelId="{75995830-DCD9-4338-9AA0-1A7FC0229E11}" type="parTrans" cxnId="{7505E20D-CCE2-43F0-83E7-6A886F41317D}">
      <dgm:prSet/>
      <dgm:spPr/>
      <dgm:t>
        <a:bodyPr/>
        <a:lstStyle/>
        <a:p>
          <a:endParaRPr lang="en-ZA" sz="2400" b="1"/>
        </a:p>
      </dgm:t>
    </dgm:pt>
    <dgm:pt modelId="{1C21D75D-848E-4AB6-8758-58C99EBFB483}" type="sibTrans" cxnId="{7505E20D-CCE2-43F0-83E7-6A886F41317D}">
      <dgm:prSet/>
      <dgm:spPr/>
      <dgm:t>
        <a:bodyPr/>
        <a:lstStyle/>
        <a:p>
          <a:endParaRPr lang="en-ZA" sz="2400" b="1"/>
        </a:p>
      </dgm:t>
    </dgm:pt>
    <dgm:pt modelId="{0BD1535B-E8B6-46D0-867C-08EB3F9FC549}">
      <dgm:prSet custT="1"/>
      <dgm:spPr/>
      <dgm:t>
        <a:bodyPr/>
        <a:lstStyle/>
        <a:p>
          <a:pPr rtl="0"/>
          <a:r>
            <a:rPr lang="en-ZA" sz="2400" b="1" dirty="0" smtClean="0"/>
            <a:t>Guided </a:t>
          </a:r>
        </a:p>
        <a:p>
          <a:pPr rtl="0"/>
          <a:r>
            <a:rPr lang="en-ZA" sz="2400" b="1" dirty="0" smtClean="0"/>
            <a:t>By</a:t>
          </a:r>
        </a:p>
        <a:p>
          <a:pPr rtl="0"/>
          <a:r>
            <a:rPr lang="en-ZA" sz="2400" b="1" dirty="0" smtClean="0"/>
            <a:t>Other over-arching National Policies</a:t>
          </a:r>
          <a:endParaRPr lang="en-ZA" sz="2400" b="1" dirty="0"/>
        </a:p>
      </dgm:t>
    </dgm:pt>
    <dgm:pt modelId="{8FF641CF-96C6-4C43-B8EF-AE436D1CF0C2}" type="parTrans" cxnId="{57CC284C-B994-4614-9373-6ACFFF29A6C1}">
      <dgm:prSet/>
      <dgm:spPr/>
      <dgm:t>
        <a:bodyPr/>
        <a:lstStyle/>
        <a:p>
          <a:endParaRPr lang="en-ZA" sz="2400" b="1"/>
        </a:p>
      </dgm:t>
    </dgm:pt>
    <dgm:pt modelId="{FC66A189-7E49-4470-9B5E-8E03C8222BE3}" type="sibTrans" cxnId="{57CC284C-B994-4614-9373-6ACFFF29A6C1}">
      <dgm:prSet/>
      <dgm:spPr/>
      <dgm:t>
        <a:bodyPr/>
        <a:lstStyle/>
        <a:p>
          <a:endParaRPr lang="en-ZA" sz="2400" b="1"/>
        </a:p>
      </dgm:t>
    </dgm:pt>
    <dgm:pt modelId="{1A9E393B-68D6-4B9C-947A-98EC67CE8CE3}">
      <dgm:prSet custT="1"/>
      <dgm:spPr/>
      <dgm:t>
        <a:bodyPr/>
        <a:lstStyle/>
        <a:p>
          <a:pPr rtl="0"/>
          <a:r>
            <a:rPr lang="en-ZA" sz="2400" b="1" dirty="0" smtClean="0"/>
            <a:t>Accountable </a:t>
          </a:r>
        </a:p>
        <a:p>
          <a:pPr rtl="0"/>
          <a:r>
            <a:rPr lang="en-ZA" sz="2400" b="1" dirty="0" smtClean="0"/>
            <a:t>to Govt through the Minister</a:t>
          </a:r>
        </a:p>
      </dgm:t>
    </dgm:pt>
    <dgm:pt modelId="{BC3AE83B-5ACD-446F-8C92-99A2B1DF8F3D}" type="parTrans" cxnId="{A31E1918-B9CA-4965-A2A5-C203B4056AF0}">
      <dgm:prSet/>
      <dgm:spPr/>
      <dgm:t>
        <a:bodyPr/>
        <a:lstStyle/>
        <a:p>
          <a:endParaRPr lang="en-ZA" sz="2400" b="1"/>
        </a:p>
      </dgm:t>
    </dgm:pt>
    <dgm:pt modelId="{43A04CBD-6219-4861-BF73-1849A772EC86}" type="sibTrans" cxnId="{A31E1918-B9CA-4965-A2A5-C203B4056AF0}">
      <dgm:prSet/>
      <dgm:spPr/>
      <dgm:t>
        <a:bodyPr/>
        <a:lstStyle/>
        <a:p>
          <a:endParaRPr lang="en-ZA" sz="2400" b="1"/>
        </a:p>
      </dgm:t>
    </dgm:pt>
    <dgm:pt modelId="{DB1F2546-849D-4F74-A41A-AD8247DA962F}" type="pres">
      <dgm:prSet presAssocID="{F059AEC8-B15C-4612-A9CF-2A83A27F9BDC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ZA"/>
        </a:p>
      </dgm:t>
    </dgm:pt>
    <dgm:pt modelId="{8A600CFF-8DC5-4EF1-8B94-7A1DC9074448}" type="pres">
      <dgm:prSet presAssocID="{F059AEC8-B15C-4612-A9CF-2A83A27F9BDC}" presName="arrow" presStyleLbl="bgShp" presStyleIdx="0" presStyleCnt="1" custScaleX="117647"/>
      <dgm:spPr/>
    </dgm:pt>
    <dgm:pt modelId="{A246AB0B-7FA4-4F96-BE51-8DE64D80B272}" type="pres">
      <dgm:prSet presAssocID="{F059AEC8-B15C-4612-A9CF-2A83A27F9BDC}" presName="linearProcess" presStyleCnt="0"/>
      <dgm:spPr/>
    </dgm:pt>
    <dgm:pt modelId="{5D657482-D6D9-4C3E-9BF4-C5993C46EAF4}" type="pres">
      <dgm:prSet presAssocID="{0147C2FF-A9F4-4911-B430-A35C6782D5A3}" presName="textNode" presStyleLbl="node1" presStyleIdx="0" presStyleCnt="4" custScaleX="158845" custScaleY="234615" custLinFactNeighborX="-4158" custLinFactNeighborY="0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AB0C213F-70BF-44BE-A29B-E1111A5EAEB4}" type="pres">
      <dgm:prSet presAssocID="{D30141AD-21E8-4650-B425-7F8E3CE3BB56}" presName="sibTrans" presStyleCnt="0"/>
      <dgm:spPr/>
    </dgm:pt>
    <dgm:pt modelId="{1E4F467F-D60E-476E-97BA-F01D6E05C8AC}" type="pres">
      <dgm:prSet presAssocID="{25B9F6B8-0928-4888-B14C-E3A47364F790}" presName="textNode" presStyleLbl="node1" presStyleIdx="1" presStyleCnt="4" custScaleY="126923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FF204EC4-E59D-4B2A-AC39-D72A0C29453E}" type="pres">
      <dgm:prSet presAssocID="{1C21D75D-848E-4AB6-8758-58C99EBFB483}" presName="sibTrans" presStyleCnt="0"/>
      <dgm:spPr/>
    </dgm:pt>
    <dgm:pt modelId="{413F1557-B5A0-4084-9D55-45B041C15CC6}" type="pres">
      <dgm:prSet presAssocID="{0BD1535B-E8B6-46D0-867C-08EB3F9FC549}" presName="textNode" presStyleLbl="node1" presStyleIdx="2" presStyleCnt="4" custScaleX="121221" custScaleY="150000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FB4B431B-337B-4FC5-8279-45700B8855A9}" type="pres">
      <dgm:prSet presAssocID="{FC66A189-7E49-4470-9B5E-8E03C8222BE3}" presName="sibTrans" presStyleCnt="0"/>
      <dgm:spPr/>
    </dgm:pt>
    <dgm:pt modelId="{BDC60AB3-384D-4D58-AFEC-9EF5EED13FC1}" type="pres">
      <dgm:prSet presAssocID="{1A9E393B-68D6-4B9C-947A-98EC67CE8CE3}" presName="textNode" presStyleLbl="node1" presStyleIdx="3" presStyleCnt="4" custScaleX="146276" custScaleY="126923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</dgm:ptLst>
  <dgm:cxnLst>
    <dgm:cxn modelId="{D5AA4660-CD93-4087-87E8-353B1D2CEF44}" type="presOf" srcId="{0147C2FF-A9F4-4911-B430-A35C6782D5A3}" destId="{5D657482-D6D9-4C3E-9BF4-C5993C46EAF4}" srcOrd="0" destOrd="0" presId="urn:microsoft.com/office/officeart/2005/8/layout/hProcess9"/>
    <dgm:cxn modelId="{FAA372A4-BF43-4C98-B579-A7AE06422FAD}" type="presOf" srcId="{F059AEC8-B15C-4612-A9CF-2A83A27F9BDC}" destId="{DB1F2546-849D-4F74-A41A-AD8247DA962F}" srcOrd="0" destOrd="0" presId="urn:microsoft.com/office/officeart/2005/8/layout/hProcess9"/>
    <dgm:cxn modelId="{7505E20D-CCE2-43F0-83E7-6A886F41317D}" srcId="{F059AEC8-B15C-4612-A9CF-2A83A27F9BDC}" destId="{25B9F6B8-0928-4888-B14C-E3A47364F790}" srcOrd="1" destOrd="0" parTransId="{75995830-DCD9-4338-9AA0-1A7FC0229E11}" sibTransId="{1C21D75D-848E-4AB6-8758-58C99EBFB483}"/>
    <dgm:cxn modelId="{F5814E1E-EE55-44C6-AF06-E19F3992008F}" srcId="{F059AEC8-B15C-4612-A9CF-2A83A27F9BDC}" destId="{0147C2FF-A9F4-4911-B430-A35C6782D5A3}" srcOrd="0" destOrd="0" parTransId="{8C3A2FAE-02E4-4476-9005-AA7A6F896F53}" sibTransId="{D30141AD-21E8-4650-B425-7F8E3CE3BB56}"/>
    <dgm:cxn modelId="{57CC284C-B994-4614-9373-6ACFFF29A6C1}" srcId="{F059AEC8-B15C-4612-A9CF-2A83A27F9BDC}" destId="{0BD1535B-E8B6-46D0-867C-08EB3F9FC549}" srcOrd="2" destOrd="0" parTransId="{8FF641CF-96C6-4C43-B8EF-AE436D1CF0C2}" sibTransId="{FC66A189-7E49-4470-9B5E-8E03C8222BE3}"/>
    <dgm:cxn modelId="{76919AE7-185B-4F27-961B-CEDA1F2B8205}" type="presOf" srcId="{1A9E393B-68D6-4B9C-947A-98EC67CE8CE3}" destId="{BDC60AB3-384D-4D58-AFEC-9EF5EED13FC1}" srcOrd="0" destOrd="0" presId="urn:microsoft.com/office/officeart/2005/8/layout/hProcess9"/>
    <dgm:cxn modelId="{832B7318-F9C2-4621-9474-7A00F92D4164}" type="presOf" srcId="{0BD1535B-E8B6-46D0-867C-08EB3F9FC549}" destId="{413F1557-B5A0-4084-9D55-45B041C15CC6}" srcOrd="0" destOrd="0" presId="urn:microsoft.com/office/officeart/2005/8/layout/hProcess9"/>
    <dgm:cxn modelId="{A31E1918-B9CA-4965-A2A5-C203B4056AF0}" srcId="{F059AEC8-B15C-4612-A9CF-2A83A27F9BDC}" destId="{1A9E393B-68D6-4B9C-947A-98EC67CE8CE3}" srcOrd="3" destOrd="0" parTransId="{BC3AE83B-5ACD-446F-8C92-99A2B1DF8F3D}" sibTransId="{43A04CBD-6219-4861-BF73-1849A772EC86}"/>
    <dgm:cxn modelId="{C275313F-6484-459F-AB5A-EC4D08E399FA}" type="presOf" srcId="{25B9F6B8-0928-4888-B14C-E3A47364F790}" destId="{1E4F467F-D60E-476E-97BA-F01D6E05C8AC}" srcOrd="0" destOrd="0" presId="urn:microsoft.com/office/officeart/2005/8/layout/hProcess9"/>
    <dgm:cxn modelId="{7A4F234F-4B8E-4F23-8D85-544537D722DF}" type="presParOf" srcId="{DB1F2546-849D-4F74-A41A-AD8247DA962F}" destId="{8A600CFF-8DC5-4EF1-8B94-7A1DC9074448}" srcOrd="0" destOrd="0" presId="urn:microsoft.com/office/officeart/2005/8/layout/hProcess9"/>
    <dgm:cxn modelId="{755BC369-533E-4336-B11E-FD70A199BF94}" type="presParOf" srcId="{DB1F2546-849D-4F74-A41A-AD8247DA962F}" destId="{A246AB0B-7FA4-4F96-BE51-8DE64D80B272}" srcOrd="1" destOrd="0" presId="urn:microsoft.com/office/officeart/2005/8/layout/hProcess9"/>
    <dgm:cxn modelId="{3D01D05E-ACE4-4854-B245-A32274C34B0C}" type="presParOf" srcId="{A246AB0B-7FA4-4F96-BE51-8DE64D80B272}" destId="{5D657482-D6D9-4C3E-9BF4-C5993C46EAF4}" srcOrd="0" destOrd="0" presId="urn:microsoft.com/office/officeart/2005/8/layout/hProcess9"/>
    <dgm:cxn modelId="{9499F2D2-41D0-4BA6-8062-933A58279590}" type="presParOf" srcId="{A246AB0B-7FA4-4F96-BE51-8DE64D80B272}" destId="{AB0C213F-70BF-44BE-A29B-E1111A5EAEB4}" srcOrd="1" destOrd="0" presId="urn:microsoft.com/office/officeart/2005/8/layout/hProcess9"/>
    <dgm:cxn modelId="{1B186C59-3E2D-46D1-BB01-93D033ADDDAB}" type="presParOf" srcId="{A246AB0B-7FA4-4F96-BE51-8DE64D80B272}" destId="{1E4F467F-D60E-476E-97BA-F01D6E05C8AC}" srcOrd="2" destOrd="0" presId="urn:microsoft.com/office/officeart/2005/8/layout/hProcess9"/>
    <dgm:cxn modelId="{031FA5D4-6910-4D89-A1E9-930B6FBE0CC6}" type="presParOf" srcId="{A246AB0B-7FA4-4F96-BE51-8DE64D80B272}" destId="{FF204EC4-E59D-4B2A-AC39-D72A0C29453E}" srcOrd="3" destOrd="0" presId="urn:microsoft.com/office/officeart/2005/8/layout/hProcess9"/>
    <dgm:cxn modelId="{B8B25CBF-8D5E-483D-AC08-D8B069A0178A}" type="presParOf" srcId="{A246AB0B-7FA4-4F96-BE51-8DE64D80B272}" destId="{413F1557-B5A0-4084-9D55-45B041C15CC6}" srcOrd="4" destOrd="0" presId="urn:microsoft.com/office/officeart/2005/8/layout/hProcess9"/>
    <dgm:cxn modelId="{F145024D-34B6-4ECB-A478-2408AE0E5528}" type="presParOf" srcId="{A246AB0B-7FA4-4F96-BE51-8DE64D80B272}" destId="{FB4B431B-337B-4FC5-8279-45700B8855A9}" srcOrd="5" destOrd="0" presId="urn:microsoft.com/office/officeart/2005/8/layout/hProcess9"/>
    <dgm:cxn modelId="{7118BB54-F09F-40A9-8BFA-017ACC99A787}" type="presParOf" srcId="{A246AB0B-7FA4-4F96-BE51-8DE64D80B272}" destId="{BDC60AB3-384D-4D58-AFEC-9EF5EED13FC1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810B3A0-D66B-4A9F-81C3-5BFEA4B3C2AF}" type="doc">
      <dgm:prSet loTypeId="urn:microsoft.com/office/officeart/2005/8/layout/hierarchy4" loCatId="list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en-ZA"/>
        </a:p>
      </dgm:t>
    </dgm:pt>
    <dgm:pt modelId="{C1F1773B-9430-4ED3-AD12-1E31227F1064}">
      <dgm:prSet/>
      <dgm:spPr/>
      <dgm:t>
        <a:bodyPr/>
        <a:lstStyle/>
        <a:p>
          <a:r>
            <a:rPr lang="en-ZA" b="1" dirty="0" smtClean="0"/>
            <a:t>ELEMENTS OF THE COMPETITION ACT OF BOTSWANA</a:t>
          </a:r>
          <a:endParaRPr lang="en-ZA" b="1" dirty="0"/>
        </a:p>
      </dgm:t>
    </dgm:pt>
    <dgm:pt modelId="{54EE8435-CDED-4DF6-951A-2504D413AFBA}" type="parTrans" cxnId="{EA6E304C-38B4-457E-825A-D663CCE9EA23}">
      <dgm:prSet/>
      <dgm:spPr/>
      <dgm:t>
        <a:bodyPr/>
        <a:lstStyle/>
        <a:p>
          <a:endParaRPr lang="en-ZA"/>
        </a:p>
      </dgm:t>
    </dgm:pt>
    <dgm:pt modelId="{1BED2D18-6F90-4418-9F93-37F6DBB3BC59}" type="sibTrans" cxnId="{EA6E304C-38B4-457E-825A-D663CCE9EA23}">
      <dgm:prSet/>
      <dgm:spPr/>
      <dgm:t>
        <a:bodyPr/>
        <a:lstStyle/>
        <a:p>
          <a:endParaRPr lang="en-ZA"/>
        </a:p>
      </dgm:t>
    </dgm:pt>
    <dgm:pt modelId="{E277B358-14F9-467A-B92A-C6EAC853E1E3}">
      <dgm:prSet custT="1"/>
      <dgm:spPr/>
      <dgm:t>
        <a:bodyPr/>
        <a:lstStyle/>
        <a:p>
          <a:pPr algn="ctr"/>
          <a:r>
            <a:rPr lang="en-US" sz="2800" b="1" i="0" dirty="0" smtClean="0">
              <a:cs typeface="Times New Roman" pitchFamily="18" charset="0"/>
            </a:rPr>
            <a:t>VERTICAL</a:t>
          </a:r>
          <a:r>
            <a:rPr lang="en-US" sz="2000" b="1" i="0" dirty="0" smtClean="0">
              <a:cs typeface="Times New Roman" pitchFamily="18" charset="0"/>
            </a:rPr>
            <a:t> </a:t>
          </a:r>
          <a:r>
            <a:rPr lang="en-US" sz="2000" b="1" i="0" u="sng" dirty="0" smtClean="0">
              <a:cs typeface="Times New Roman" pitchFamily="18" charset="0"/>
            </a:rPr>
            <a:t>AGREEMENTS</a:t>
          </a:r>
          <a:r>
            <a:rPr lang="en-US" sz="2000" b="1" i="0" dirty="0" smtClean="0">
              <a:cs typeface="Times New Roman" pitchFamily="18" charset="0"/>
            </a:rPr>
            <a:t>:</a:t>
          </a:r>
        </a:p>
        <a:p>
          <a:pPr algn="ctr"/>
          <a:r>
            <a:rPr lang="en-ZA" sz="2000" b="1" i="0" dirty="0" smtClean="0"/>
            <a:t>- </a:t>
          </a:r>
          <a:r>
            <a:rPr lang="en-ZA" sz="2000" b="1" i="1" dirty="0" smtClean="0"/>
            <a:t>Resale Price Maintenance</a:t>
          </a:r>
          <a:endParaRPr lang="en-ZA" sz="2000" b="1" i="1" dirty="0"/>
        </a:p>
      </dgm:t>
    </dgm:pt>
    <dgm:pt modelId="{A6DBA0AA-A3B9-4B4F-B558-5DB0B8E76BF7}" type="parTrans" cxnId="{95ABB636-CF57-4BA4-9CA9-218B42725D59}">
      <dgm:prSet/>
      <dgm:spPr/>
      <dgm:t>
        <a:bodyPr/>
        <a:lstStyle/>
        <a:p>
          <a:endParaRPr lang="en-ZA"/>
        </a:p>
      </dgm:t>
    </dgm:pt>
    <dgm:pt modelId="{F220EF47-6A8C-4BAB-8F85-269AA4C38DF4}" type="sibTrans" cxnId="{95ABB636-CF57-4BA4-9CA9-218B42725D59}">
      <dgm:prSet/>
      <dgm:spPr/>
      <dgm:t>
        <a:bodyPr/>
        <a:lstStyle/>
        <a:p>
          <a:endParaRPr lang="en-ZA"/>
        </a:p>
      </dgm:t>
    </dgm:pt>
    <dgm:pt modelId="{FCEC6628-F602-4A32-A41A-480A9EBB7A5B}">
      <dgm:prSet custT="1"/>
      <dgm:spPr/>
      <dgm:t>
        <a:bodyPr/>
        <a:lstStyle/>
        <a:p>
          <a:pPr algn="ctr"/>
          <a:r>
            <a:rPr lang="en-ZA" sz="2800" b="1" i="0" u="sng" dirty="0" smtClean="0"/>
            <a:t>CARTELS</a:t>
          </a:r>
          <a:r>
            <a:rPr lang="en-ZA" sz="2100" b="1" i="0" dirty="0" smtClean="0"/>
            <a:t>:</a:t>
          </a:r>
        </a:p>
        <a:p>
          <a:pPr algn="ctr"/>
          <a:r>
            <a:rPr lang="en-ZA" sz="2100" b="1" i="0" dirty="0" smtClean="0"/>
            <a:t>- </a:t>
          </a:r>
          <a:r>
            <a:rPr lang="en-ZA" sz="2100" b="1" i="1" dirty="0" smtClean="0"/>
            <a:t>Price-Fixing</a:t>
          </a:r>
        </a:p>
        <a:p>
          <a:pPr algn="ctr"/>
          <a:r>
            <a:rPr lang="en-ZA" sz="2100" b="1" i="1" dirty="0" smtClean="0"/>
            <a:t>- Bid-Rigging/ Collusion</a:t>
          </a:r>
        </a:p>
        <a:p>
          <a:pPr algn="ctr"/>
          <a:r>
            <a:rPr lang="en-ZA" sz="2100" b="1" i="1" dirty="0" smtClean="0"/>
            <a:t>- Market/ Customer Allocation</a:t>
          </a:r>
          <a:endParaRPr lang="en-ZA" sz="2100" b="1" i="1" dirty="0"/>
        </a:p>
      </dgm:t>
    </dgm:pt>
    <dgm:pt modelId="{FFD591E2-A1BD-4656-A062-C8A7D6F798FB}" type="parTrans" cxnId="{7F7AE744-0A98-4D29-9539-859A95EEB797}">
      <dgm:prSet/>
      <dgm:spPr/>
      <dgm:t>
        <a:bodyPr/>
        <a:lstStyle/>
        <a:p>
          <a:endParaRPr lang="en-ZA"/>
        </a:p>
      </dgm:t>
    </dgm:pt>
    <dgm:pt modelId="{B347E530-3E73-4CDB-99C6-104DB4758939}" type="sibTrans" cxnId="{7F7AE744-0A98-4D29-9539-859A95EEB797}">
      <dgm:prSet/>
      <dgm:spPr/>
      <dgm:t>
        <a:bodyPr/>
        <a:lstStyle/>
        <a:p>
          <a:endParaRPr lang="en-ZA"/>
        </a:p>
      </dgm:t>
    </dgm:pt>
    <dgm:pt modelId="{2E83581E-94CD-4268-A5F1-FD0BA935EDFB}">
      <dgm:prSet custT="1"/>
      <dgm:spPr/>
      <dgm:t>
        <a:bodyPr/>
        <a:lstStyle/>
        <a:p>
          <a:pPr algn="ctr"/>
          <a:r>
            <a:rPr lang="en-ZA" sz="2800" b="1" i="0" dirty="0" smtClean="0"/>
            <a:t>ABUSE OF </a:t>
          </a:r>
          <a:r>
            <a:rPr lang="en-ZA" sz="2200" b="1" i="0" u="sng" dirty="0" smtClean="0"/>
            <a:t>DOMINANCE</a:t>
          </a:r>
          <a:r>
            <a:rPr lang="en-ZA" sz="2100" b="1" i="0" dirty="0" smtClean="0"/>
            <a:t>:</a:t>
          </a:r>
        </a:p>
        <a:p>
          <a:pPr algn="ctr"/>
          <a:r>
            <a:rPr lang="en-ZA" sz="2100" b="1" i="0" dirty="0" smtClean="0"/>
            <a:t>- </a:t>
          </a:r>
          <a:r>
            <a:rPr lang="en-ZA" sz="2100" b="1" i="1" dirty="0" smtClean="0"/>
            <a:t>Excessive Pricing</a:t>
          </a:r>
        </a:p>
        <a:p>
          <a:pPr algn="ctr"/>
          <a:r>
            <a:rPr lang="en-ZA" sz="2100" b="1" i="1" dirty="0" smtClean="0"/>
            <a:t>- Predatory Pricing</a:t>
          </a:r>
        </a:p>
        <a:p>
          <a:pPr algn="ctr"/>
          <a:r>
            <a:rPr lang="en-ZA" sz="2100" b="1" i="1" dirty="0" smtClean="0"/>
            <a:t>- Territorial Restraints</a:t>
          </a:r>
        </a:p>
        <a:p>
          <a:pPr algn="ctr"/>
          <a:r>
            <a:rPr lang="en-ZA" sz="2100" b="1" i="1" dirty="0" smtClean="0"/>
            <a:t>- Tied Selling</a:t>
          </a:r>
          <a:endParaRPr lang="en-ZA" sz="2100" b="1" i="1" dirty="0"/>
        </a:p>
      </dgm:t>
    </dgm:pt>
    <dgm:pt modelId="{ECB3A599-1E74-48D5-8C34-959BF796C5BD}" type="parTrans" cxnId="{3E813FA2-8217-4454-9880-20B68BE1F572}">
      <dgm:prSet/>
      <dgm:spPr/>
      <dgm:t>
        <a:bodyPr/>
        <a:lstStyle/>
        <a:p>
          <a:endParaRPr lang="en-ZA"/>
        </a:p>
      </dgm:t>
    </dgm:pt>
    <dgm:pt modelId="{A63EBDB4-A163-4601-9A47-3F34740664B1}" type="sibTrans" cxnId="{3E813FA2-8217-4454-9880-20B68BE1F572}">
      <dgm:prSet/>
      <dgm:spPr/>
      <dgm:t>
        <a:bodyPr/>
        <a:lstStyle/>
        <a:p>
          <a:endParaRPr lang="en-ZA"/>
        </a:p>
      </dgm:t>
    </dgm:pt>
    <dgm:pt modelId="{3ED7188B-8DDC-420F-8D47-6B540073EBFC}">
      <dgm:prSet custT="1"/>
      <dgm:spPr/>
      <dgm:t>
        <a:bodyPr/>
        <a:lstStyle/>
        <a:p>
          <a:pPr algn="ctr"/>
          <a:r>
            <a:rPr lang="en-ZA" sz="2800" b="1" i="0" u="sng" dirty="0" smtClean="0"/>
            <a:t>MERGERS</a:t>
          </a:r>
        </a:p>
        <a:p>
          <a:pPr algn="ctr"/>
          <a:r>
            <a:rPr lang="en-ZA" sz="2400" b="1" i="0" dirty="0" smtClean="0"/>
            <a:t>- </a:t>
          </a:r>
          <a:r>
            <a:rPr lang="en-ZA" sz="2400" b="1" i="1" dirty="0" smtClean="0"/>
            <a:t>Acquisitions</a:t>
          </a:r>
        </a:p>
        <a:p>
          <a:pPr algn="ctr"/>
          <a:r>
            <a:rPr lang="en-ZA" sz="2400" b="1" i="1" dirty="0" smtClean="0"/>
            <a:t>-Takeovers </a:t>
          </a:r>
        </a:p>
        <a:p>
          <a:pPr algn="ctr"/>
          <a:r>
            <a:rPr lang="en-ZA" sz="2400" b="1" i="1" dirty="0" smtClean="0"/>
            <a:t>Amalga-</a:t>
          </a:r>
          <a:r>
            <a:rPr lang="en-ZA" sz="2400" b="1" i="1" dirty="0" err="1" smtClean="0"/>
            <a:t>mations</a:t>
          </a:r>
          <a:endParaRPr lang="en-ZA" sz="2400" b="1" i="1" dirty="0"/>
        </a:p>
      </dgm:t>
    </dgm:pt>
    <dgm:pt modelId="{9FCCA8B6-A590-40E7-B411-61B70BA6CAF3}" type="parTrans" cxnId="{94D9C710-8D3E-4F81-9301-4644DF1E4465}">
      <dgm:prSet/>
      <dgm:spPr/>
      <dgm:t>
        <a:bodyPr/>
        <a:lstStyle/>
        <a:p>
          <a:endParaRPr lang="en-ZA"/>
        </a:p>
      </dgm:t>
    </dgm:pt>
    <dgm:pt modelId="{26F18F33-723A-436B-BA9C-7B5E45F6DC72}" type="sibTrans" cxnId="{94D9C710-8D3E-4F81-9301-4644DF1E4465}">
      <dgm:prSet/>
      <dgm:spPr/>
      <dgm:t>
        <a:bodyPr/>
        <a:lstStyle/>
        <a:p>
          <a:endParaRPr lang="en-ZA"/>
        </a:p>
      </dgm:t>
    </dgm:pt>
    <dgm:pt modelId="{55C3F881-F188-4344-992D-9C98F3B42241}" type="pres">
      <dgm:prSet presAssocID="{A810B3A0-D66B-4A9F-81C3-5BFEA4B3C2AF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ZA"/>
        </a:p>
      </dgm:t>
    </dgm:pt>
    <dgm:pt modelId="{FA0B7D2E-0EC6-46E4-8738-2F84B64160F0}" type="pres">
      <dgm:prSet presAssocID="{C1F1773B-9430-4ED3-AD12-1E31227F1064}" presName="vertOne" presStyleCnt="0"/>
      <dgm:spPr/>
      <dgm:t>
        <a:bodyPr/>
        <a:lstStyle/>
        <a:p>
          <a:endParaRPr lang="en-ZA"/>
        </a:p>
      </dgm:t>
    </dgm:pt>
    <dgm:pt modelId="{D7B35404-18A7-4586-BEEC-24FCFED2446F}" type="pres">
      <dgm:prSet presAssocID="{C1F1773B-9430-4ED3-AD12-1E31227F1064}" presName="txOne" presStyleLbl="node0" presStyleIdx="0" presStyleCnt="1" custScaleY="42956" custLinFactY="-100000" custLinFactNeighborX="-422" custLinFactNeighborY="-178091">
        <dgm:presLayoutVars>
          <dgm:chPref val="3"/>
        </dgm:presLayoutVars>
      </dgm:prSet>
      <dgm:spPr/>
      <dgm:t>
        <a:bodyPr/>
        <a:lstStyle/>
        <a:p>
          <a:endParaRPr lang="en-ZA"/>
        </a:p>
      </dgm:t>
    </dgm:pt>
    <dgm:pt modelId="{EF078B9A-9A43-41C2-B5BF-24D89D9C6A46}" type="pres">
      <dgm:prSet presAssocID="{C1F1773B-9430-4ED3-AD12-1E31227F1064}" presName="parTransOne" presStyleCnt="0"/>
      <dgm:spPr/>
      <dgm:t>
        <a:bodyPr/>
        <a:lstStyle/>
        <a:p>
          <a:endParaRPr lang="en-ZA"/>
        </a:p>
      </dgm:t>
    </dgm:pt>
    <dgm:pt modelId="{A2BA729E-43D8-49B9-B589-5A9887F4E8CF}" type="pres">
      <dgm:prSet presAssocID="{C1F1773B-9430-4ED3-AD12-1E31227F1064}" presName="horzOne" presStyleCnt="0"/>
      <dgm:spPr/>
      <dgm:t>
        <a:bodyPr/>
        <a:lstStyle/>
        <a:p>
          <a:endParaRPr lang="en-ZA"/>
        </a:p>
      </dgm:t>
    </dgm:pt>
    <dgm:pt modelId="{BE7A37CF-0112-4FF6-AC3A-344A6F82DA69}" type="pres">
      <dgm:prSet presAssocID="{E277B358-14F9-467A-B92A-C6EAC853E1E3}" presName="vertTwo" presStyleCnt="0"/>
      <dgm:spPr/>
      <dgm:t>
        <a:bodyPr/>
        <a:lstStyle/>
        <a:p>
          <a:endParaRPr lang="en-ZA"/>
        </a:p>
      </dgm:t>
    </dgm:pt>
    <dgm:pt modelId="{87B92B37-9C0B-40C4-A519-727EF467BE8C}" type="pres">
      <dgm:prSet presAssocID="{E277B358-14F9-467A-B92A-C6EAC853E1E3}" presName="txTwo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en-ZA"/>
        </a:p>
      </dgm:t>
    </dgm:pt>
    <dgm:pt modelId="{9443E649-B9C7-4AA2-8485-6E5B838B9420}" type="pres">
      <dgm:prSet presAssocID="{E277B358-14F9-467A-B92A-C6EAC853E1E3}" presName="horzTwo" presStyleCnt="0"/>
      <dgm:spPr/>
      <dgm:t>
        <a:bodyPr/>
        <a:lstStyle/>
        <a:p>
          <a:endParaRPr lang="en-ZA"/>
        </a:p>
      </dgm:t>
    </dgm:pt>
    <dgm:pt modelId="{DBA7654C-1AE4-4C42-BB6B-737A762E838D}" type="pres">
      <dgm:prSet presAssocID="{F220EF47-6A8C-4BAB-8F85-269AA4C38DF4}" presName="sibSpaceTwo" presStyleCnt="0"/>
      <dgm:spPr/>
      <dgm:t>
        <a:bodyPr/>
        <a:lstStyle/>
        <a:p>
          <a:endParaRPr lang="en-ZA"/>
        </a:p>
      </dgm:t>
    </dgm:pt>
    <dgm:pt modelId="{6F91D02A-1029-4ED5-B4A0-530EC8B27E22}" type="pres">
      <dgm:prSet presAssocID="{FCEC6628-F602-4A32-A41A-480A9EBB7A5B}" presName="vertTwo" presStyleCnt="0"/>
      <dgm:spPr/>
      <dgm:t>
        <a:bodyPr/>
        <a:lstStyle/>
        <a:p>
          <a:endParaRPr lang="en-ZA"/>
        </a:p>
      </dgm:t>
    </dgm:pt>
    <dgm:pt modelId="{7F8EDA37-6D92-42EF-B8D4-42AEC410406B}" type="pres">
      <dgm:prSet presAssocID="{FCEC6628-F602-4A32-A41A-480A9EBB7A5B}" presName="txTwo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en-ZA"/>
        </a:p>
      </dgm:t>
    </dgm:pt>
    <dgm:pt modelId="{F53F672B-EA77-46FA-9A3D-B4BEE08AD019}" type="pres">
      <dgm:prSet presAssocID="{FCEC6628-F602-4A32-A41A-480A9EBB7A5B}" presName="horzTwo" presStyleCnt="0"/>
      <dgm:spPr/>
      <dgm:t>
        <a:bodyPr/>
        <a:lstStyle/>
        <a:p>
          <a:endParaRPr lang="en-ZA"/>
        </a:p>
      </dgm:t>
    </dgm:pt>
    <dgm:pt modelId="{CFCF892B-3602-4E55-8F3C-B3C9EFE5D602}" type="pres">
      <dgm:prSet presAssocID="{B347E530-3E73-4CDB-99C6-104DB4758939}" presName="sibSpaceTwo" presStyleCnt="0"/>
      <dgm:spPr/>
      <dgm:t>
        <a:bodyPr/>
        <a:lstStyle/>
        <a:p>
          <a:endParaRPr lang="en-ZA"/>
        </a:p>
      </dgm:t>
    </dgm:pt>
    <dgm:pt modelId="{43979FA9-6073-4840-9AE8-FEB1849C0F16}" type="pres">
      <dgm:prSet presAssocID="{2E83581E-94CD-4268-A5F1-FD0BA935EDFB}" presName="vertTwo" presStyleCnt="0"/>
      <dgm:spPr/>
      <dgm:t>
        <a:bodyPr/>
        <a:lstStyle/>
        <a:p>
          <a:endParaRPr lang="en-ZA"/>
        </a:p>
      </dgm:t>
    </dgm:pt>
    <dgm:pt modelId="{D79A426D-C179-4FEE-A50F-41F1B3294537}" type="pres">
      <dgm:prSet presAssocID="{2E83581E-94CD-4268-A5F1-FD0BA935EDFB}" presName="txTwo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en-ZA"/>
        </a:p>
      </dgm:t>
    </dgm:pt>
    <dgm:pt modelId="{0A949A81-9180-477B-B1A2-592B3F867AFB}" type="pres">
      <dgm:prSet presAssocID="{2E83581E-94CD-4268-A5F1-FD0BA935EDFB}" presName="horzTwo" presStyleCnt="0"/>
      <dgm:spPr/>
      <dgm:t>
        <a:bodyPr/>
        <a:lstStyle/>
        <a:p>
          <a:endParaRPr lang="en-ZA"/>
        </a:p>
      </dgm:t>
    </dgm:pt>
    <dgm:pt modelId="{29EB7614-A6DD-4370-A51A-3A6BB16F8632}" type="pres">
      <dgm:prSet presAssocID="{A63EBDB4-A163-4601-9A47-3F34740664B1}" presName="sibSpaceTwo" presStyleCnt="0"/>
      <dgm:spPr/>
      <dgm:t>
        <a:bodyPr/>
        <a:lstStyle/>
        <a:p>
          <a:endParaRPr lang="en-ZA"/>
        </a:p>
      </dgm:t>
    </dgm:pt>
    <dgm:pt modelId="{8AE140BF-BE64-4D51-92F4-1C38FC01CFD0}" type="pres">
      <dgm:prSet presAssocID="{3ED7188B-8DDC-420F-8D47-6B540073EBFC}" presName="vertTwo" presStyleCnt="0"/>
      <dgm:spPr/>
      <dgm:t>
        <a:bodyPr/>
        <a:lstStyle/>
        <a:p>
          <a:endParaRPr lang="en-ZA"/>
        </a:p>
      </dgm:t>
    </dgm:pt>
    <dgm:pt modelId="{35B76AC6-F8DB-4FEC-BF50-0E2839CD111C}" type="pres">
      <dgm:prSet presAssocID="{3ED7188B-8DDC-420F-8D47-6B540073EBFC}" presName="txTwo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en-ZA"/>
        </a:p>
      </dgm:t>
    </dgm:pt>
    <dgm:pt modelId="{A0A2BCA0-338B-45BA-8B48-B97A535A169C}" type="pres">
      <dgm:prSet presAssocID="{3ED7188B-8DDC-420F-8D47-6B540073EBFC}" presName="horzTwo" presStyleCnt="0"/>
      <dgm:spPr/>
      <dgm:t>
        <a:bodyPr/>
        <a:lstStyle/>
        <a:p>
          <a:endParaRPr lang="en-ZA"/>
        </a:p>
      </dgm:t>
    </dgm:pt>
  </dgm:ptLst>
  <dgm:cxnLst>
    <dgm:cxn modelId="{95ABB636-CF57-4BA4-9CA9-218B42725D59}" srcId="{C1F1773B-9430-4ED3-AD12-1E31227F1064}" destId="{E277B358-14F9-467A-B92A-C6EAC853E1E3}" srcOrd="0" destOrd="0" parTransId="{A6DBA0AA-A3B9-4B4F-B558-5DB0B8E76BF7}" sibTransId="{F220EF47-6A8C-4BAB-8F85-269AA4C38DF4}"/>
    <dgm:cxn modelId="{CBC72E65-7980-472D-B165-1BC1D69C06DC}" type="presOf" srcId="{2E83581E-94CD-4268-A5F1-FD0BA935EDFB}" destId="{D79A426D-C179-4FEE-A50F-41F1B3294537}" srcOrd="0" destOrd="0" presId="urn:microsoft.com/office/officeart/2005/8/layout/hierarchy4"/>
    <dgm:cxn modelId="{550E0DD5-DA54-4150-8A61-2204C908908A}" type="presOf" srcId="{A810B3A0-D66B-4A9F-81C3-5BFEA4B3C2AF}" destId="{55C3F881-F188-4344-992D-9C98F3B42241}" srcOrd="0" destOrd="0" presId="urn:microsoft.com/office/officeart/2005/8/layout/hierarchy4"/>
    <dgm:cxn modelId="{69F8B927-705D-47C8-8C79-0F1052AB2F0D}" type="presOf" srcId="{C1F1773B-9430-4ED3-AD12-1E31227F1064}" destId="{D7B35404-18A7-4586-BEEC-24FCFED2446F}" srcOrd="0" destOrd="0" presId="urn:microsoft.com/office/officeart/2005/8/layout/hierarchy4"/>
    <dgm:cxn modelId="{7B9EA9A8-1FA0-4D9C-884F-E635D47D63F3}" type="presOf" srcId="{E277B358-14F9-467A-B92A-C6EAC853E1E3}" destId="{87B92B37-9C0B-40C4-A519-727EF467BE8C}" srcOrd="0" destOrd="0" presId="urn:microsoft.com/office/officeart/2005/8/layout/hierarchy4"/>
    <dgm:cxn modelId="{94D9C710-8D3E-4F81-9301-4644DF1E4465}" srcId="{C1F1773B-9430-4ED3-AD12-1E31227F1064}" destId="{3ED7188B-8DDC-420F-8D47-6B540073EBFC}" srcOrd="3" destOrd="0" parTransId="{9FCCA8B6-A590-40E7-B411-61B70BA6CAF3}" sibTransId="{26F18F33-723A-436B-BA9C-7B5E45F6DC72}"/>
    <dgm:cxn modelId="{0EC405E6-40D6-4D9A-92D9-4AD41244FCBF}" type="presOf" srcId="{FCEC6628-F602-4A32-A41A-480A9EBB7A5B}" destId="{7F8EDA37-6D92-42EF-B8D4-42AEC410406B}" srcOrd="0" destOrd="0" presId="urn:microsoft.com/office/officeart/2005/8/layout/hierarchy4"/>
    <dgm:cxn modelId="{7F7AE744-0A98-4D29-9539-859A95EEB797}" srcId="{C1F1773B-9430-4ED3-AD12-1E31227F1064}" destId="{FCEC6628-F602-4A32-A41A-480A9EBB7A5B}" srcOrd="1" destOrd="0" parTransId="{FFD591E2-A1BD-4656-A062-C8A7D6F798FB}" sibTransId="{B347E530-3E73-4CDB-99C6-104DB4758939}"/>
    <dgm:cxn modelId="{3E813FA2-8217-4454-9880-20B68BE1F572}" srcId="{C1F1773B-9430-4ED3-AD12-1E31227F1064}" destId="{2E83581E-94CD-4268-A5F1-FD0BA935EDFB}" srcOrd="2" destOrd="0" parTransId="{ECB3A599-1E74-48D5-8C34-959BF796C5BD}" sibTransId="{A63EBDB4-A163-4601-9A47-3F34740664B1}"/>
    <dgm:cxn modelId="{EA6E304C-38B4-457E-825A-D663CCE9EA23}" srcId="{A810B3A0-D66B-4A9F-81C3-5BFEA4B3C2AF}" destId="{C1F1773B-9430-4ED3-AD12-1E31227F1064}" srcOrd="0" destOrd="0" parTransId="{54EE8435-CDED-4DF6-951A-2504D413AFBA}" sibTransId="{1BED2D18-6F90-4418-9F93-37F6DBB3BC59}"/>
    <dgm:cxn modelId="{FD716302-B175-45C9-84F7-14FB2A35B9FA}" type="presOf" srcId="{3ED7188B-8DDC-420F-8D47-6B540073EBFC}" destId="{35B76AC6-F8DB-4FEC-BF50-0E2839CD111C}" srcOrd="0" destOrd="0" presId="urn:microsoft.com/office/officeart/2005/8/layout/hierarchy4"/>
    <dgm:cxn modelId="{52A29C2A-645E-4AA4-BD52-AF1B6DDAF246}" type="presParOf" srcId="{55C3F881-F188-4344-992D-9C98F3B42241}" destId="{FA0B7D2E-0EC6-46E4-8738-2F84B64160F0}" srcOrd="0" destOrd="0" presId="urn:microsoft.com/office/officeart/2005/8/layout/hierarchy4"/>
    <dgm:cxn modelId="{EC5E0596-29D9-4D38-885F-25D75D6299AD}" type="presParOf" srcId="{FA0B7D2E-0EC6-46E4-8738-2F84B64160F0}" destId="{D7B35404-18A7-4586-BEEC-24FCFED2446F}" srcOrd="0" destOrd="0" presId="urn:microsoft.com/office/officeart/2005/8/layout/hierarchy4"/>
    <dgm:cxn modelId="{D997104A-A545-46FF-902B-F051AB5B2577}" type="presParOf" srcId="{FA0B7D2E-0EC6-46E4-8738-2F84B64160F0}" destId="{EF078B9A-9A43-41C2-B5BF-24D89D9C6A46}" srcOrd="1" destOrd="0" presId="urn:microsoft.com/office/officeart/2005/8/layout/hierarchy4"/>
    <dgm:cxn modelId="{A3CD30C8-B833-463C-BC8B-85877A39A626}" type="presParOf" srcId="{FA0B7D2E-0EC6-46E4-8738-2F84B64160F0}" destId="{A2BA729E-43D8-49B9-B589-5A9887F4E8CF}" srcOrd="2" destOrd="0" presId="urn:microsoft.com/office/officeart/2005/8/layout/hierarchy4"/>
    <dgm:cxn modelId="{EAA7EE74-C928-4D5B-B972-0B2432FF7B1E}" type="presParOf" srcId="{A2BA729E-43D8-49B9-B589-5A9887F4E8CF}" destId="{BE7A37CF-0112-4FF6-AC3A-344A6F82DA69}" srcOrd="0" destOrd="0" presId="urn:microsoft.com/office/officeart/2005/8/layout/hierarchy4"/>
    <dgm:cxn modelId="{5C7F2F62-26FE-4268-997B-1670F1BEBAF7}" type="presParOf" srcId="{BE7A37CF-0112-4FF6-AC3A-344A6F82DA69}" destId="{87B92B37-9C0B-40C4-A519-727EF467BE8C}" srcOrd="0" destOrd="0" presId="urn:microsoft.com/office/officeart/2005/8/layout/hierarchy4"/>
    <dgm:cxn modelId="{04B5F3CF-24D6-47B9-A468-3B2B58F0B70E}" type="presParOf" srcId="{BE7A37CF-0112-4FF6-AC3A-344A6F82DA69}" destId="{9443E649-B9C7-4AA2-8485-6E5B838B9420}" srcOrd="1" destOrd="0" presId="urn:microsoft.com/office/officeart/2005/8/layout/hierarchy4"/>
    <dgm:cxn modelId="{EA4A2C2F-A5D0-4051-A706-64D47190D4F0}" type="presParOf" srcId="{A2BA729E-43D8-49B9-B589-5A9887F4E8CF}" destId="{DBA7654C-1AE4-4C42-BB6B-737A762E838D}" srcOrd="1" destOrd="0" presId="urn:microsoft.com/office/officeart/2005/8/layout/hierarchy4"/>
    <dgm:cxn modelId="{2726B48E-7B59-47DA-90F3-3CEB38CF375A}" type="presParOf" srcId="{A2BA729E-43D8-49B9-B589-5A9887F4E8CF}" destId="{6F91D02A-1029-4ED5-B4A0-530EC8B27E22}" srcOrd="2" destOrd="0" presId="urn:microsoft.com/office/officeart/2005/8/layout/hierarchy4"/>
    <dgm:cxn modelId="{DA203776-43E7-438F-B171-EAB437B9182D}" type="presParOf" srcId="{6F91D02A-1029-4ED5-B4A0-530EC8B27E22}" destId="{7F8EDA37-6D92-42EF-B8D4-42AEC410406B}" srcOrd="0" destOrd="0" presId="urn:microsoft.com/office/officeart/2005/8/layout/hierarchy4"/>
    <dgm:cxn modelId="{5618686D-99D2-446D-AD05-6A4853EBF6DF}" type="presParOf" srcId="{6F91D02A-1029-4ED5-B4A0-530EC8B27E22}" destId="{F53F672B-EA77-46FA-9A3D-B4BEE08AD019}" srcOrd="1" destOrd="0" presId="urn:microsoft.com/office/officeart/2005/8/layout/hierarchy4"/>
    <dgm:cxn modelId="{C64171E4-44D8-4966-8528-D1602F50CF6B}" type="presParOf" srcId="{A2BA729E-43D8-49B9-B589-5A9887F4E8CF}" destId="{CFCF892B-3602-4E55-8F3C-B3C9EFE5D602}" srcOrd="3" destOrd="0" presId="urn:microsoft.com/office/officeart/2005/8/layout/hierarchy4"/>
    <dgm:cxn modelId="{1B287F0F-F50C-4AA1-A405-A75386DB7D99}" type="presParOf" srcId="{A2BA729E-43D8-49B9-B589-5A9887F4E8CF}" destId="{43979FA9-6073-4840-9AE8-FEB1849C0F16}" srcOrd="4" destOrd="0" presId="urn:microsoft.com/office/officeart/2005/8/layout/hierarchy4"/>
    <dgm:cxn modelId="{066C6345-7805-4D64-A0D9-69C862524E1B}" type="presParOf" srcId="{43979FA9-6073-4840-9AE8-FEB1849C0F16}" destId="{D79A426D-C179-4FEE-A50F-41F1B3294537}" srcOrd="0" destOrd="0" presId="urn:microsoft.com/office/officeart/2005/8/layout/hierarchy4"/>
    <dgm:cxn modelId="{C232C3CE-4321-4F54-A89D-493B3DA8A625}" type="presParOf" srcId="{43979FA9-6073-4840-9AE8-FEB1849C0F16}" destId="{0A949A81-9180-477B-B1A2-592B3F867AFB}" srcOrd="1" destOrd="0" presId="urn:microsoft.com/office/officeart/2005/8/layout/hierarchy4"/>
    <dgm:cxn modelId="{677D4846-4FE1-4E34-BAF2-3BC3CEE40693}" type="presParOf" srcId="{A2BA729E-43D8-49B9-B589-5A9887F4E8CF}" destId="{29EB7614-A6DD-4370-A51A-3A6BB16F8632}" srcOrd="5" destOrd="0" presId="urn:microsoft.com/office/officeart/2005/8/layout/hierarchy4"/>
    <dgm:cxn modelId="{B42E5098-83D9-40D9-99E7-832C3444F984}" type="presParOf" srcId="{A2BA729E-43D8-49B9-B589-5A9887F4E8CF}" destId="{8AE140BF-BE64-4D51-92F4-1C38FC01CFD0}" srcOrd="6" destOrd="0" presId="urn:microsoft.com/office/officeart/2005/8/layout/hierarchy4"/>
    <dgm:cxn modelId="{B8926F5F-45A0-4BDB-9E33-15D97D15CB02}" type="presParOf" srcId="{8AE140BF-BE64-4D51-92F4-1C38FC01CFD0}" destId="{35B76AC6-F8DB-4FEC-BF50-0E2839CD111C}" srcOrd="0" destOrd="0" presId="urn:microsoft.com/office/officeart/2005/8/layout/hierarchy4"/>
    <dgm:cxn modelId="{70069C2C-F841-4ED5-8374-7349C231595B}" type="presParOf" srcId="{8AE140BF-BE64-4D51-92F4-1C38FC01CFD0}" destId="{A0A2BCA0-338B-45BA-8B48-B97A535A169C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85234F7-714D-43CA-8E89-5B80BAA16A34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 phldr="1"/>
      <dgm:spPr/>
    </dgm:pt>
    <dgm:pt modelId="{8E7071B0-4B46-4D00-8816-790498758F83}">
      <dgm:prSet phldrT="[Text]" custT="1"/>
      <dgm:spPr/>
      <dgm:t>
        <a:bodyPr/>
        <a:lstStyle/>
        <a:p>
          <a:r>
            <a:rPr lang="en-ZA" sz="3000" b="1" dirty="0" smtClean="0">
              <a:solidFill>
                <a:schemeClr val="tx1"/>
              </a:solidFill>
            </a:rPr>
            <a:t>2. RATIONALE FOR COMPETITION LAW </a:t>
          </a:r>
          <a:endParaRPr lang="en-ZA" sz="3000" b="1" dirty="0"/>
        </a:p>
      </dgm:t>
    </dgm:pt>
    <dgm:pt modelId="{9B513B13-9815-4103-A889-E00D79A8213D}" type="parTrans" cxnId="{C61122F0-25E9-4BB6-B559-2FCA2E6F2B07}">
      <dgm:prSet/>
      <dgm:spPr/>
      <dgm:t>
        <a:bodyPr/>
        <a:lstStyle/>
        <a:p>
          <a:endParaRPr lang="en-ZA"/>
        </a:p>
      </dgm:t>
    </dgm:pt>
    <dgm:pt modelId="{F15573EE-CA4E-4830-9672-BE4546807D84}" type="sibTrans" cxnId="{C61122F0-25E9-4BB6-B559-2FCA2E6F2B07}">
      <dgm:prSet/>
      <dgm:spPr/>
      <dgm:t>
        <a:bodyPr/>
        <a:lstStyle/>
        <a:p>
          <a:endParaRPr lang="en-ZA"/>
        </a:p>
      </dgm:t>
    </dgm:pt>
    <dgm:pt modelId="{463B6D85-0AA6-40AD-91AE-730F50A7439F}">
      <dgm:prSet custT="1"/>
      <dgm:spPr/>
      <dgm:t>
        <a:bodyPr/>
        <a:lstStyle/>
        <a:p>
          <a:r>
            <a:rPr lang="en-US" sz="3000" b="1" dirty="0" smtClean="0"/>
            <a:t>Competition law controls selfish business gains  and consumer exploitation and strives to facilitate broad-based wealth creation by ensuring and provoking open and fair markets </a:t>
          </a:r>
          <a:r>
            <a:rPr lang="en-US" sz="3000" b="1" dirty="0" err="1" smtClean="0"/>
            <a:t>e.g</a:t>
          </a:r>
          <a:r>
            <a:rPr lang="en-US" sz="3000" b="1" dirty="0" smtClean="0"/>
            <a:t> by, </a:t>
          </a:r>
          <a:r>
            <a:rPr lang="en-US" sz="3000" b="1" i="1" dirty="0" smtClean="0"/>
            <a:t>inter alia,</a:t>
          </a:r>
          <a:r>
            <a:rPr lang="en-US" sz="3000" b="1" dirty="0" smtClean="0"/>
            <a:t> questioning &amp; scrutinizing market agreements, and reviewing commercial &amp; administrative barriers to domestic trade (</a:t>
          </a:r>
          <a:r>
            <a:rPr lang="en-US" sz="3000" b="1" i="1" dirty="0" smtClean="0"/>
            <a:t>just as trade law tries to do the same in </a:t>
          </a:r>
          <a:r>
            <a:rPr lang="en-US" sz="3000" b="1" i="1" dirty="0" err="1" smtClean="0"/>
            <a:t>intl</a:t>
          </a:r>
          <a:r>
            <a:rPr lang="en-US" sz="3000" b="1" i="1" dirty="0" smtClean="0"/>
            <a:t> trade</a:t>
          </a:r>
          <a:r>
            <a:rPr lang="en-US" sz="3000" b="1" dirty="0" smtClean="0"/>
            <a:t>)</a:t>
          </a:r>
          <a:endParaRPr lang="en-ZA" sz="3000" dirty="0"/>
        </a:p>
      </dgm:t>
    </dgm:pt>
    <dgm:pt modelId="{A6DF412F-8975-42F8-88DF-6374125BFA8D}" type="parTrans" cxnId="{7EE02CCC-FB44-4D18-8045-B21D5519CCD4}">
      <dgm:prSet/>
      <dgm:spPr/>
      <dgm:t>
        <a:bodyPr/>
        <a:lstStyle/>
        <a:p>
          <a:endParaRPr lang="en-ZA"/>
        </a:p>
      </dgm:t>
    </dgm:pt>
    <dgm:pt modelId="{82D9558B-C59C-42E4-90AF-847DFDAD1322}" type="sibTrans" cxnId="{7EE02CCC-FB44-4D18-8045-B21D5519CCD4}">
      <dgm:prSet/>
      <dgm:spPr/>
      <dgm:t>
        <a:bodyPr/>
        <a:lstStyle/>
        <a:p>
          <a:endParaRPr lang="en-ZA"/>
        </a:p>
      </dgm:t>
    </dgm:pt>
    <dgm:pt modelId="{5FDD48AD-DB19-476F-9822-93339AC29C00}" type="pres">
      <dgm:prSet presAssocID="{485234F7-714D-43CA-8E89-5B80BAA16A34}" presName="linear" presStyleCnt="0">
        <dgm:presLayoutVars>
          <dgm:dir/>
          <dgm:animLvl val="lvl"/>
          <dgm:resizeHandles val="exact"/>
        </dgm:presLayoutVars>
      </dgm:prSet>
      <dgm:spPr/>
    </dgm:pt>
    <dgm:pt modelId="{250C4F32-A127-45DB-A618-ACCBF9DB020A}" type="pres">
      <dgm:prSet presAssocID="{8E7071B0-4B46-4D00-8816-790498758F83}" presName="parentLin" presStyleCnt="0"/>
      <dgm:spPr/>
    </dgm:pt>
    <dgm:pt modelId="{51D9A11E-C507-4CB4-ADA3-7A1E230E35E4}" type="pres">
      <dgm:prSet presAssocID="{8E7071B0-4B46-4D00-8816-790498758F83}" presName="parentLeftMargin" presStyleLbl="node1" presStyleIdx="0" presStyleCnt="1"/>
      <dgm:spPr/>
      <dgm:t>
        <a:bodyPr/>
        <a:lstStyle/>
        <a:p>
          <a:endParaRPr lang="en-ZA"/>
        </a:p>
      </dgm:t>
    </dgm:pt>
    <dgm:pt modelId="{FEF96A1B-27F3-4B35-9BC9-AC6A5937C94B}" type="pres">
      <dgm:prSet presAssocID="{8E7071B0-4B46-4D00-8816-790498758F83}" presName="parentText" presStyleLbl="node1" presStyleIdx="0" presStyleCnt="1" custScaleX="137681">
        <dgm:presLayoutVars>
          <dgm:chMax val="0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46292679-21E2-44E6-8D44-A52603084005}" type="pres">
      <dgm:prSet presAssocID="{8E7071B0-4B46-4D00-8816-790498758F83}" presName="negativeSpace" presStyleCnt="0"/>
      <dgm:spPr/>
    </dgm:pt>
    <dgm:pt modelId="{C1744C3B-5252-42D5-AE34-141ECB285DCF}" type="pres">
      <dgm:prSet presAssocID="{8E7071B0-4B46-4D00-8816-790498758F83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</dgm:ptLst>
  <dgm:cxnLst>
    <dgm:cxn modelId="{577FE7D6-23BC-43F3-AA10-69A5BE12A18E}" type="presOf" srcId="{463B6D85-0AA6-40AD-91AE-730F50A7439F}" destId="{C1744C3B-5252-42D5-AE34-141ECB285DCF}" srcOrd="0" destOrd="0" presId="urn:microsoft.com/office/officeart/2005/8/layout/list1"/>
    <dgm:cxn modelId="{7EE02CCC-FB44-4D18-8045-B21D5519CCD4}" srcId="{8E7071B0-4B46-4D00-8816-790498758F83}" destId="{463B6D85-0AA6-40AD-91AE-730F50A7439F}" srcOrd="0" destOrd="0" parTransId="{A6DF412F-8975-42F8-88DF-6374125BFA8D}" sibTransId="{82D9558B-C59C-42E4-90AF-847DFDAD1322}"/>
    <dgm:cxn modelId="{C61122F0-25E9-4BB6-B559-2FCA2E6F2B07}" srcId="{485234F7-714D-43CA-8E89-5B80BAA16A34}" destId="{8E7071B0-4B46-4D00-8816-790498758F83}" srcOrd="0" destOrd="0" parTransId="{9B513B13-9815-4103-A889-E00D79A8213D}" sibTransId="{F15573EE-CA4E-4830-9672-BE4546807D84}"/>
    <dgm:cxn modelId="{7E0DCBC2-C49D-49D1-9357-2BB37C30E8CD}" type="presOf" srcId="{8E7071B0-4B46-4D00-8816-790498758F83}" destId="{FEF96A1B-27F3-4B35-9BC9-AC6A5937C94B}" srcOrd="1" destOrd="0" presId="urn:microsoft.com/office/officeart/2005/8/layout/list1"/>
    <dgm:cxn modelId="{274C0A3F-7468-4346-B91B-703E136895FA}" type="presOf" srcId="{8E7071B0-4B46-4D00-8816-790498758F83}" destId="{51D9A11E-C507-4CB4-ADA3-7A1E230E35E4}" srcOrd="0" destOrd="0" presId="urn:microsoft.com/office/officeart/2005/8/layout/list1"/>
    <dgm:cxn modelId="{42EF9E12-9395-4B25-A77A-D5EE9580ADB5}" type="presOf" srcId="{485234F7-714D-43CA-8E89-5B80BAA16A34}" destId="{5FDD48AD-DB19-476F-9822-93339AC29C00}" srcOrd="0" destOrd="0" presId="urn:microsoft.com/office/officeart/2005/8/layout/list1"/>
    <dgm:cxn modelId="{61DD7077-3308-44C0-BDD8-3839923645AA}" type="presParOf" srcId="{5FDD48AD-DB19-476F-9822-93339AC29C00}" destId="{250C4F32-A127-45DB-A618-ACCBF9DB020A}" srcOrd="0" destOrd="0" presId="urn:microsoft.com/office/officeart/2005/8/layout/list1"/>
    <dgm:cxn modelId="{EC5DC23D-241E-4DE2-BFD5-CFEF8C27DA31}" type="presParOf" srcId="{250C4F32-A127-45DB-A618-ACCBF9DB020A}" destId="{51D9A11E-C507-4CB4-ADA3-7A1E230E35E4}" srcOrd="0" destOrd="0" presId="urn:microsoft.com/office/officeart/2005/8/layout/list1"/>
    <dgm:cxn modelId="{1C2AB1D8-436D-465D-9027-4ED9A08FEDEC}" type="presParOf" srcId="{250C4F32-A127-45DB-A618-ACCBF9DB020A}" destId="{FEF96A1B-27F3-4B35-9BC9-AC6A5937C94B}" srcOrd="1" destOrd="0" presId="urn:microsoft.com/office/officeart/2005/8/layout/list1"/>
    <dgm:cxn modelId="{3729662F-9714-4481-848C-1263810F43B5}" type="presParOf" srcId="{5FDD48AD-DB19-476F-9822-93339AC29C00}" destId="{46292679-21E2-44E6-8D44-A52603084005}" srcOrd="1" destOrd="0" presId="urn:microsoft.com/office/officeart/2005/8/layout/list1"/>
    <dgm:cxn modelId="{69F25CE1-A7D6-425C-B088-A982DBE86BCE}" type="presParOf" srcId="{5FDD48AD-DB19-476F-9822-93339AC29C00}" destId="{C1744C3B-5252-42D5-AE34-141ECB285DCF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9EA90E2-760D-4E26-984D-04B2C71CD77E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ZA"/>
        </a:p>
      </dgm:t>
    </dgm:pt>
    <dgm:pt modelId="{C51F4233-A0C9-4BD2-9B57-2386C79DF563}">
      <dgm:prSet phldrT="[Text]"/>
      <dgm:spPr/>
      <dgm:t>
        <a:bodyPr/>
        <a:lstStyle/>
        <a:p>
          <a:r>
            <a:rPr lang="en-GB" b="1" dirty="0" smtClean="0">
              <a:cs typeface="Times New Roman" pitchFamily="18" charset="0"/>
            </a:rPr>
            <a:t>Markets are susceptible to be captured by greedy business entrepreneurs to the detriment of other possible beneficiaries and hence the need for a transparent control system</a:t>
          </a:r>
          <a:endParaRPr lang="en-ZA" dirty="0"/>
        </a:p>
      </dgm:t>
    </dgm:pt>
    <dgm:pt modelId="{4EEA67DC-7FF1-4377-AC14-907A2023D2E8}">
      <dgm:prSet phldrT="[Text]"/>
      <dgm:spPr/>
      <dgm:t>
        <a:bodyPr/>
        <a:lstStyle/>
        <a:p>
          <a:r>
            <a:rPr lang="en-ZA" dirty="0" smtClean="0"/>
            <a:t>RATIONALE </a:t>
          </a:r>
          <a:r>
            <a:rPr lang="en-ZA" i="1" dirty="0" smtClean="0"/>
            <a:t>cont’d</a:t>
          </a:r>
          <a:endParaRPr lang="en-ZA" i="1" dirty="0"/>
        </a:p>
      </dgm:t>
    </dgm:pt>
    <dgm:pt modelId="{0D30D65D-47C8-496D-9351-C1FE4BF3EF74}" type="sibTrans" cxnId="{4897F515-3EF4-4E3A-9D56-C2BB5F9C6BFE}">
      <dgm:prSet/>
      <dgm:spPr/>
      <dgm:t>
        <a:bodyPr/>
        <a:lstStyle/>
        <a:p>
          <a:endParaRPr lang="en-ZA"/>
        </a:p>
      </dgm:t>
    </dgm:pt>
    <dgm:pt modelId="{6584E887-E7BE-453D-A825-7699828F4B1E}" type="parTrans" cxnId="{4897F515-3EF4-4E3A-9D56-C2BB5F9C6BFE}">
      <dgm:prSet/>
      <dgm:spPr/>
      <dgm:t>
        <a:bodyPr/>
        <a:lstStyle/>
        <a:p>
          <a:endParaRPr lang="en-ZA"/>
        </a:p>
      </dgm:t>
    </dgm:pt>
    <dgm:pt modelId="{48F9209E-D4D4-4375-AA49-A7F099CC35D0}" type="sibTrans" cxnId="{565CD979-D9B5-4D8E-AF47-0BBCC0DCBF41}">
      <dgm:prSet/>
      <dgm:spPr/>
      <dgm:t>
        <a:bodyPr/>
        <a:lstStyle/>
        <a:p>
          <a:endParaRPr lang="en-ZA"/>
        </a:p>
      </dgm:t>
    </dgm:pt>
    <dgm:pt modelId="{1FF3FA2D-70E5-4523-84ED-E709302819BD}" type="parTrans" cxnId="{565CD979-D9B5-4D8E-AF47-0BBCC0DCBF41}">
      <dgm:prSet/>
      <dgm:spPr/>
      <dgm:t>
        <a:bodyPr/>
        <a:lstStyle/>
        <a:p>
          <a:endParaRPr lang="en-ZA"/>
        </a:p>
      </dgm:t>
    </dgm:pt>
    <dgm:pt modelId="{C52E7997-706B-4B5F-9E24-CA0BB9271409}" type="pres">
      <dgm:prSet presAssocID="{29EA90E2-760D-4E26-984D-04B2C71CD77E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ZA"/>
        </a:p>
      </dgm:t>
    </dgm:pt>
    <dgm:pt modelId="{8D6025A5-BE12-4F45-96B1-ED286CECF1A5}" type="pres">
      <dgm:prSet presAssocID="{4EEA67DC-7FF1-4377-AC14-907A2023D2E8}" presName="root" presStyleCnt="0"/>
      <dgm:spPr/>
    </dgm:pt>
    <dgm:pt modelId="{F4EB617F-3F2E-401E-B27D-F23EDE02EFBA}" type="pres">
      <dgm:prSet presAssocID="{4EEA67DC-7FF1-4377-AC14-907A2023D2E8}" presName="rootComposite" presStyleCnt="0"/>
      <dgm:spPr/>
    </dgm:pt>
    <dgm:pt modelId="{208F11BC-1864-4325-A80A-0E8611DC21D7}" type="pres">
      <dgm:prSet presAssocID="{4EEA67DC-7FF1-4377-AC14-907A2023D2E8}" presName="rootText" presStyleLbl="node1" presStyleIdx="0" presStyleCnt="1" custScaleY="24409"/>
      <dgm:spPr/>
      <dgm:t>
        <a:bodyPr/>
        <a:lstStyle/>
        <a:p>
          <a:endParaRPr lang="en-ZA"/>
        </a:p>
      </dgm:t>
    </dgm:pt>
    <dgm:pt modelId="{5479B017-FA0B-4236-99C0-396604B9B2A9}" type="pres">
      <dgm:prSet presAssocID="{4EEA67DC-7FF1-4377-AC14-907A2023D2E8}" presName="rootConnector" presStyleLbl="node1" presStyleIdx="0" presStyleCnt="1"/>
      <dgm:spPr/>
      <dgm:t>
        <a:bodyPr/>
        <a:lstStyle/>
        <a:p>
          <a:endParaRPr lang="en-ZA"/>
        </a:p>
      </dgm:t>
    </dgm:pt>
    <dgm:pt modelId="{872DB815-3ACA-425A-B565-B0304EA7EC28}" type="pres">
      <dgm:prSet presAssocID="{4EEA67DC-7FF1-4377-AC14-907A2023D2E8}" presName="childShape" presStyleCnt="0"/>
      <dgm:spPr/>
    </dgm:pt>
    <dgm:pt modelId="{071A718B-A943-4385-9572-5C6D4EA84FEC}" type="pres">
      <dgm:prSet presAssocID="{1FF3FA2D-70E5-4523-84ED-E709302819BD}" presName="Name13" presStyleLbl="parChTrans1D2" presStyleIdx="0" presStyleCnt="1"/>
      <dgm:spPr/>
      <dgm:t>
        <a:bodyPr/>
        <a:lstStyle/>
        <a:p>
          <a:endParaRPr lang="en-ZA"/>
        </a:p>
      </dgm:t>
    </dgm:pt>
    <dgm:pt modelId="{2E9CECD2-14B6-4D3B-BDAA-9D8C56B94101}" type="pres">
      <dgm:prSet presAssocID="{C51F4233-A0C9-4BD2-9B57-2386C79DF563}" presName="childText" presStyleLbl="bgAcc1" presStyleIdx="0" presStyleCnt="1" custScaleX="137218" custScaleY="136687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</dgm:ptLst>
  <dgm:cxnLst>
    <dgm:cxn modelId="{735AA035-73DE-4405-BBB8-EB2C98BDFB33}" type="presOf" srcId="{1FF3FA2D-70E5-4523-84ED-E709302819BD}" destId="{071A718B-A943-4385-9572-5C6D4EA84FEC}" srcOrd="0" destOrd="0" presId="urn:microsoft.com/office/officeart/2005/8/layout/hierarchy3"/>
    <dgm:cxn modelId="{4897F515-3EF4-4E3A-9D56-C2BB5F9C6BFE}" srcId="{29EA90E2-760D-4E26-984D-04B2C71CD77E}" destId="{4EEA67DC-7FF1-4377-AC14-907A2023D2E8}" srcOrd="0" destOrd="0" parTransId="{6584E887-E7BE-453D-A825-7699828F4B1E}" sibTransId="{0D30D65D-47C8-496D-9351-C1FE4BF3EF74}"/>
    <dgm:cxn modelId="{565CD979-D9B5-4D8E-AF47-0BBCC0DCBF41}" srcId="{4EEA67DC-7FF1-4377-AC14-907A2023D2E8}" destId="{C51F4233-A0C9-4BD2-9B57-2386C79DF563}" srcOrd="0" destOrd="0" parTransId="{1FF3FA2D-70E5-4523-84ED-E709302819BD}" sibTransId="{48F9209E-D4D4-4375-AA49-A7F099CC35D0}"/>
    <dgm:cxn modelId="{2AD02CCA-5C31-4914-BC4E-7D49075FA3F1}" type="presOf" srcId="{29EA90E2-760D-4E26-984D-04B2C71CD77E}" destId="{C52E7997-706B-4B5F-9E24-CA0BB9271409}" srcOrd="0" destOrd="0" presId="urn:microsoft.com/office/officeart/2005/8/layout/hierarchy3"/>
    <dgm:cxn modelId="{6778DE69-B3E1-4CFB-8B6A-BA57D2585BD5}" type="presOf" srcId="{4EEA67DC-7FF1-4377-AC14-907A2023D2E8}" destId="{5479B017-FA0B-4236-99C0-396604B9B2A9}" srcOrd="1" destOrd="0" presId="urn:microsoft.com/office/officeart/2005/8/layout/hierarchy3"/>
    <dgm:cxn modelId="{87ED6725-A1FC-4BD6-93A9-5A6085B76FB3}" type="presOf" srcId="{4EEA67DC-7FF1-4377-AC14-907A2023D2E8}" destId="{208F11BC-1864-4325-A80A-0E8611DC21D7}" srcOrd="0" destOrd="0" presId="urn:microsoft.com/office/officeart/2005/8/layout/hierarchy3"/>
    <dgm:cxn modelId="{50024369-44A6-45A0-A52A-55038CFD836E}" type="presOf" srcId="{C51F4233-A0C9-4BD2-9B57-2386C79DF563}" destId="{2E9CECD2-14B6-4D3B-BDAA-9D8C56B94101}" srcOrd="0" destOrd="0" presId="urn:microsoft.com/office/officeart/2005/8/layout/hierarchy3"/>
    <dgm:cxn modelId="{C9604198-051E-42DE-84CD-9F5877B75426}" type="presParOf" srcId="{C52E7997-706B-4B5F-9E24-CA0BB9271409}" destId="{8D6025A5-BE12-4F45-96B1-ED286CECF1A5}" srcOrd="0" destOrd="0" presId="urn:microsoft.com/office/officeart/2005/8/layout/hierarchy3"/>
    <dgm:cxn modelId="{2A7A1630-6C16-4799-BB8B-D983C9DAF04E}" type="presParOf" srcId="{8D6025A5-BE12-4F45-96B1-ED286CECF1A5}" destId="{F4EB617F-3F2E-401E-B27D-F23EDE02EFBA}" srcOrd="0" destOrd="0" presId="urn:microsoft.com/office/officeart/2005/8/layout/hierarchy3"/>
    <dgm:cxn modelId="{4929EF40-9F26-4A5B-BE64-107E112F7FF9}" type="presParOf" srcId="{F4EB617F-3F2E-401E-B27D-F23EDE02EFBA}" destId="{208F11BC-1864-4325-A80A-0E8611DC21D7}" srcOrd="0" destOrd="0" presId="urn:microsoft.com/office/officeart/2005/8/layout/hierarchy3"/>
    <dgm:cxn modelId="{92231680-69EC-425C-BE3B-EEDAF73006B5}" type="presParOf" srcId="{F4EB617F-3F2E-401E-B27D-F23EDE02EFBA}" destId="{5479B017-FA0B-4236-99C0-396604B9B2A9}" srcOrd="1" destOrd="0" presId="urn:microsoft.com/office/officeart/2005/8/layout/hierarchy3"/>
    <dgm:cxn modelId="{9444E2DA-2F06-4665-843B-2E35355125F7}" type="presParOf" srcId="{8D6025A5-BE12-4F45-96B1-ED286CECF1A5}" destId="{872DB815-3ACA-425A-B565-B0304EA7EC28}" srcOrd="1" destOrd="0" presId="urn:microsoft.com/office/officeart/2005/8/layout/hierarchy3"/>
    <dgm:cxn modelId="{67DFB568-5164-470E-AD45-774110A43BC5}" type="presParOf" srcId="{872DB815-3ACA-425A-B565-B0304EA7EC28}" destId="{071A718B-A943-4385-9572-5C6D4EA84FEC}" srcOrd="0" destOrd="0" presId="urn:microsoft.com/office/officeart/2005/8/layout/hierarchy3"/>
    <dgm:cxn modelId="{B91E6500-FDDD-4ACA-8331-E86B8E74213D}" type="presParOf" srcId="{872DB815-3ACA-425A-B565-B0304EA7EC28}" destId="{2E9CECD2-14B6-4D3B-BDAA-9D8C56B94101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DD193DA2-36ED-40FA-909A-FBAE7F02AAA1}" type="doc">
      <dgm:prSet loTypeId="urn:microsoft.com/office/officeart/2005/8/layout/list1" loCatId="list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en-ZA"/>
        </a:p>
      </dgm:t>
    </dgm:pt>
    <dgm:pt modelId="{BA04881D-261B-48D2-A6E5-D8B447F4BE7E}">
      <dgm:prSet phldrT="[Text]" custT="1"/>
      <dgm:spPr>
        <a:solidFill>
          <a:srgbClr val="00B050"/>
        </a:solidFill>
      </dgm:spPr>
      <dgm:t>
        <a:bodyPr/>
        <a:lstStyle/>
        <a:p>
          <a:r>
            <a:rPr lang="en-ZA" sz="2000" b="1" dirty="0" smtClean="0"/>
            <a:t>UN SET of Principles &amp; Rules on Competition</a:t>
          </a:r>
          <a:endParaRPr lang="en-ZA" sz="2000" b="1" dirty="0"/>
        </a:p>
      </dgm:t>
    </dgm:pt>
    <dgm:pt modelId="{E0BB3D57-43AC-4D90-B44A-C9D169A3DB7F}" type="parTrans" cxnId="{D62FC146-9772-4B2D-BF1C-8F871FA659A4}">
      <dgm:prSet/>
      <dgm:spPr/>
      <dgm:t>
        <a:bodyPr/>
        <a:lstStyle/>
        <a:p>
          <a:endParaRPr lang="en-ZA" sz="2000" b="1"/>
        </a:p>
      </dgm:t>
    </dgm:pt>
    <dgm:pt modelId="{01EC077D-3361-4E2E-BBD0-CE63579EFED6}" type="sibTrans" cxnId="{D62FC146-9772-4B2D-BF1C-8F871FA659A4}">
      <dgm:prSet/>
      <dgm:spPr/>
      <dgm:t>
        <a:bodyPr/>
        <a:lstStyle/>
        <a:p>
          <a:endParaRPr lang="en-ZA" sz="2000" b="1"/>
        </a:p>
      </dgm:t>
    </dgm:pt>
    <dgm:pt modelId="{44658D9E-C657-4136-A1F0-79A1DF09B430}">
      <dgm:prSet phldrT="[Text]" custT="1"/>
      <dgm:spPr/>
      <dgm:t>
        <a:bodyPr/>
        <a:lstStyle/>
        <a:p>
          <a:r>
            <a:rPr lang="en-US" sz="2000" b="1" i="1" dirty="0" smtClean="0">
              <a:solidFill>
                <a:schemeClr val="tx1"/>
              </a:solidFill>
            </a:rPr>
            <a:t>…  States should, at the national level or through regional groupings, adopt, </a:t>
          </a:r>
          <a:r>
            <a:rPr lang="en-US" sz="2000" b="1" i="1" u="sng" dirty="0" smtClean="0">
              <a:solidFill>
                <a:schemeClr val="tx1"/>
              </a:solidFill>
            </a:rPr>
            <a:t>improve and effectively enforce appropriate legislation and implementing judicial and administrative procedures</a:t>
          </a:r>
          <a:r>
            <a:rPr lang="en-US" sz="2000" b="1" i="1" dirty="0" smtClean="0">
              <a:solidFill>
                <a:schemeClr val="tx1"/>
              </a:solidFill>
            </a:rPr>
            <a:t> for the control of restrictive business practices, including those of transnational corporations… </a:t>
          </a:r>
          <a:endParaRPr lang="en-ZA" sz="2000" b="1" dirty="0">
            <a:solidFill>
              <a:schemeClr val="tx1"/>
            </a:solidFill>
          </a:endParaRPr>
        </a:p>
      </dgm:t>
    </dgm:pt>
    <dgm:pt modelId="{C58FD32D-C699-423C-8CBD-CA957ED88AE6}" type="parTrans" cxnId="{E81B1AB5-3848-4AA9-AF43-2805A5717BC3}">
      <dgm:prSet/>
      <dgm:spPr/>
      <dgm:t>
        <a:bodyPr/>
        <a:lstStyle/>
        <a:p>
          <a:endParaRPr lang="en-ZA" sz="2000" b="1"/>
        </a:p>
      </dgm:t>
    </dgm:pt>
    <dgm:pt modelId="{C7CF8206-7C1B-4442-ACC8-B5B382463199}" type="sibTrans" cxnId="{E81B1AB5-3848-4AA9-AF43-2805A5717BC3}">
      <dgm:prSet/>
      <dgm:spPr/>
      <dgm:t>
        <a:bodyPr/>
        <a:lstStyle/>
        <a:p>
          <a:endParaRPr lang="en-ZA" sz="2000" b="1"/>
        </a:p>
      </dgm:t>
    </dgm:pt>
    <dgm:pt modelId="{789A23D8-7B97-455A-84E7-E6E5FC48A852}">
      <dgm:prSet custT="1"/>
      <dgm:spPr/>
      <dgm:t>
        <a:bodyPr/>
        <a:lstStyle/>
        <a:p>
          <a:r>
            <a:rPr lang="en-US" sz="2000" b="1" i="1" dirty="0" smtClean="0"/>
            <a:t>… States, in their control of restrictive business practices, </a:t>
          </a:r>
          <a:r>
            <a:rPr lang="en-US" sz="2000" b="1" i="1" u="sng" dirty="0" smtClean="0"/>
            <a:t>should ensure treatment of enterprises which is fair, equitable, on the same basis to all enterprises, and in accordance with established procedures of law</a:t>
          </a:r>
          <a:r>
            <a:rPr lang="en-US" sz="2000" b="1" i="1" dirty="0" smtClean="0"/>
            <a:t>. The laws and regulations should be publicly and readily available</a:t>
          </a:r>
        </a:p>
      </dgm:t>
    </dgm:pt>
    <dgm:pt modelId="{B7479B94-38BE-425C-B546-3831125B2D02}" type="parTrans" cxnId="{5C15521B-CEB2-469A-8B79-A9F7B506FD7F}">
      <dgm:prSet/>
      <dgm:spPr/>
      <dgm:t>
        <a:bodyPr/>
        <a:lstStyle/>
        <a:p>
          <a:endParaRPr lang="en-ZA" sz="2000" b="1"/>
        </a:p>
      </dgm:t>
    </dgm:pt>
    <dgm:pt modelId="{A2D7B6D1-06DA-46DC-B483-D1012310315E}" type="sibTrans" cxnId="{5C15521B-CEB2-469A-8B79-A9F7B506FD7F}">
      <dgm:prSet/>
      <dgm:spPr/>
      <dgm:t>
        <a:bodyPr/>
        <a:lstStyle/>
        <a:p>
          <a:endParaRPr lang="en-ZA" sz="2000" b="1"/>
        </a:p>
      </dgm:t>
    </dgm:pt>
    <dgm:pt modelId="{BDECAFE3-29C4-4697-B4A7-21456E3B2DE3}" type="pres">
      <dgm:prSet presAssocID="{DD193DA2-36ED-40FA-909A-FBAE7F02AAA1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ZA"/>
        </a:p>
      </dgm:t>
    </dgm:pt>
    <dgm:pt modelId="{89E95A07-7A3C-44E9-BE2D-40F3BCA3E61A}" type="pres">
      <dgm:prSet presAssocID="{BA04881D-261B-48D2-A6E5-D8B447F4BE7E}" presName="parentLin" presStyleCnt="0"/>
      <dgm:spPr/>
      <dgm:t>
        <a:bodyPr/>
        <a:lstStyle/>
        <a:p>
          <a:endParaRPr lang="en-ZA"/>
        </a:p>
      </dgm:t>
    </dgm:pt>
    <dgm:pt modelId="{9ADC37E7-0A7F-4AA5-BCB8-93C3986BE625}" type="pres">
      <dgm:prSet presAssocID="{BA04881D-261B-48D2-A6E5-D8B447F4BE7E}" presName="parentLeftMargin" presStyleLbl="node1" presStyleIdx="0" presStyleCnt="2"/>
      <dgm:spPr/>
      <dgm:t>
        <a:bodyPr/>
        <a:lstStyle/>
        <a:p>
          <a:endParaRPr lang="en-ZA"/>
        </a:p>
      </dgm:t>
    </dgm:pt>
    <dgm:pt modelId="{3AAB9D3D-ED26-4B1B-BF56-0D6AE9B2AE5D}" type="pres">
      <dgm:prSet presAssocID="{BA04881D-261B-48D2-A6E5-D8B447F4BE7E}" presName="parentText" presStyleLbl="node1" presStyleIdx="0" presStyleCnt="2" custScaleY="43020">
        <dgm:presLayoutVars>
          <dgm:chMax val="0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BF46ED7F-EDF3-47E6-9E73-E7C2C6AFFB1D}" type="pres">
      <dgm:prSet presAssocID="{BA04881D-261B-48D2-A6E5-D8B447F4BE7E}" presName="negativeSpace" presStyleCnt="0"/>
      <dgm:spPr/>
      <dgm:t>
        <a:bodyPr/>
        <a:lstStyle/>
        <a:p>
          <a:endParaRPr lang="en-ZA"/>
        </a:p>
      </dgm:t>
    </dgm:pt>
    <dgm:pt modelId="{2EBD90B6-35DC-44B4-A705-97E994D862DA}" type="pres">
      <dgm:prSet presAssocID="{BA04881D-261B-48D2-A6E5-D8B447F4BE7E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7B521685-AA82-4E7D-9274-958F3F38D2AE}" type="pres">
      <dgm:prSet presAssocID="{01EC077D-3361-4E2E-BBD0-CE63579EFED6}" presName="spaceBetweenRectangles" presStyleCnt="0"/>
      <dgm:spPr/>
      <dgm:t>
        <a:bodyPr/>
        <a:lstStyle/>
        <a:p>
          <a:endParaRPr lang="en-ZA"/>
        </a:p>
      </dgm:t>
    </dgm:pt>
    <dgm:pt modelId="{4429C29E-D337-4733-908C-6D2A16EF3C09}" type="pres">
      <dgm:prSet presAssocID="{44658D9E-C657-4136-A1F0-79A1DF09B430}" presName="parentLin" presStyleCnt="0"/>
      <dgm:spPr/>
      <dgm:t>
        <a:bodyPr/>
        <a:lstStyle/>
        <a:p>
          <a:endParaRPr lang="en-ZA"/>
        </a:p>
      </dgm:t>
    </dgm:pt>
    <dgm:pt modelId="{A26C5F28-C7DF-4BBE-8B19-CB2943443AD2}" type="pres">
      <dgm:prSet presAssocID="{44658D9E-C657-4136-A1F0-79A1DF09B430}" presName="parentLeftMargin" presStyleLbl="node1" presStyleIdx="0" presStyleCnt="2"/>
      <dgm:spPr/>
      <dgm:t>
        <a:bodyPr/>
        <a:lstStyle/>
        <a:p>
          <a:endParaRPr lang="en-ZA"/>
        </a:p>
      </dgm:t>
    </dgm:pt>
    <dgm:pt modelId="{2AA0509F-2E87-4460-A1C9-D673E1D0138E}" type="pres">
      <dgm:prSet presAssocID="{44658D9E-C657-4136-A1F0-79A1DF09B430}" presName="parentText" presStyleLbl="node1" presStyleIdx="1" presStyleCnt="2" custScaleX="125607" custScaleY="178212">
        <dgm:presLayoutVars>
          <dgm:chMax val="0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BA0C54B5-3773-40DC-9837-B3FBF81DD7D6}" type="pres">
      <dgm:prSet presAssocID="{44658D9E-C657-4136-A1F0-79A1DF09B430}" presName="negativeSpace" presStyleCnt="0"/>
      <dgm:spPr/>
      <dgm:t>
        <a:bodyPr/>
        <a:lstStyle/>
        <a:p>
          <a:endParaRPr lang="en-ZA"/>
        </a:p>
      </dgm:t>
    </dgm:pt>
    <dgm:pt modelId="{007B4905-644D-4B69-B74F-465D93339026}" type="pres">
      <dgm:prSet presAssocID="{44658D9E-C657-4136-A1F0-79A1DF09B430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</dgm:ptLst>
  <dgm:cxnLst>
    <dgm:cxn modelId="{3CF452BF-5B64-4F2C-84E6-FE1185EB7D13}" type="presOf" srcId="{DD193DA2-36ED-40FA-909A-FBAE7F02AAA1}" destId="{BDECAFE3-29C4-4697-B4A7-21456E3B2DE3}" srcOrd="0" destOrd="0" presId="urn:microsoft.com/office/officeart/2005/8/layout/list1"/>
    <dgm:cxn modelId="{D62FC146-9772-4B2D-BF1C-8F871FA659A4}" srcId="{DD193DA2-36ED-40FA-909A-FBAE7F02AAA1}" destId="{BA04881D-261B-48D2-A6E5-D8B447F4BE7E}" srcOrd="0" destOrd="0" parTransId="{E0BB3D57-43AC-4D90-B44A-C9D169A3DB7F}" sibTransId="{01EC077D-3361-4E2E-BBD0-CE63579EFED6}"/>
    <dgm:cxn modelId="{50073DE4-6FD5-451B-864E-612B6CA5D685}" type="presOf" srcId="{789A23D8-7B97-455A-84E7-E6E5FC48A852}" destId="{007B4905-644D-4B69-B74F-465D93339026}" srcOrd="0" destOrd="0" presId="urn:microsoft.com/office/officeart/2005/8/layout/list1"/>
    <dgm:cxn modelId="{2DE6B297-1EEF-40C8-8EB8-21FF9CBD023C}" type="presOf" srcId="{44658D9E-C657-4136-A1F0-79A1DF09B430}" destId="{A26C5F28-C7DF-4BBE-8B19-CB2943443AD2}" srcOrd="0" destOrd="0" presId="urn:microsoft.com/office/officeart/2005/8/layout/list1"/>
    <dgm:cxn modelId="{E81B1AB5-3848-4AA9-AF43-2805A5717BC3}" srcId="{DD193DA2-36ED-40FA-909A-FBAE7F02AAA1}" destId="{44658D9E-C657-4136-A1F0-79A1DF09B430}" srcOrd="1" destOrd="0" parTransId="{C58FD32D-C699-423C-8CBD-CA957ED88AE6}" sibTransId="{C7CF8206-7C1B-4442-ACC8-B5B382463199}"/>
    <dgm:cxn modelId="{C8AC4957-0CC9-483D-8500-AF7925FB12F1}" type="presOf" srcId="{BA04881D-261B-48D2-A6E5-D8B447F4BE7E}" destId="{3AAB9D3D-ED26-4B1B-BF56-0D6AE9B2AE5D}" srcOrd="1" destOrd="0" presId="urn:microsoft.com/office/officeart/2005/8/layout/list1"/>
    <dgm:cxn modelId="{5C15521B-CEB2-469A-8B79-A9F7B506FD7F}" srcId="{44658D9E-C657-4136-A1F0-79A1DF09B430}" destId="{789A23D8-7B97-455A-84E7-E6E5FC48A852}" srcOrd="0" destOrd="0" parTransId="{B7479B94-38BE-425C-B546-3831125B2D02}" sibTransId="{A2D7B6D1-06DA-46DC-B483-D1012310315E}"/>
    <dgm:cxn modelId="{77DFFD24-A4AC-4344-96FD-53A8FD2D7F27}" type="presOf" srcId="{44658D9E-C657-4136-A1F0-79A1DF09B430}" destId="{2AA0509F-2E87-4460-A1C9-D673E1D0138E}" srcOrd="1" destOrd="0" presId="urn:microsoft.com/office/officeart/2005/8/layout/list1"/>
    <dgm:cxn modelId="{CDDA5EB4-AA24-461B-A5E9-5FA9E3972DEB}" type="presOf" srcId="{BA04881D-261B-48D2-A6E5-D8B447F4BE7E}" destId="{9ADC37E7-0A7F-4AA5-BCB8-93C3986BE625}" srcOrd="0" destOrd="0" presId="urn:microsoft.com/office/officeart/2005/8/layout/list1"/>
    <dgm:cxn modelId="{2BA15A4C-304D-4F9F-8FC3-298E85492E3A}" type="presParOf" srcId="{BDECAFE3-29C4-4697-B4A7-21456E3B2DE3}" destId="{89E95A07-7A3C-44E9-BE2D-40F3BCA3E61A}" srcOrd="0" destOrd="0" presId="urn:microsoft.com/office/officeart/2005/8/layout/list1"/>
    <dgm:cxn modelId="{8FF33A18-D1FC-4546-9988-E72D5C6A6796}" type="presParOf" srcId="{89E95A07-7A3C-44E9-BE2D-40F3BCA3E61A}" destId="{9ADC37E7-0A7F-4AA5-BCB8-93C3986BE625}" srcOrd="0" destOrd="0" presId="urn:microsoft.com/office/officeart/2005/8/layout/list1"/>
    <dgm:cxn modelId="{FBE91E1F-3C54-4006-83C2-73788C87AC5E}" type="presParOf" srcId="{89E95A07-7A3C-44E9-BE2D-40F3BCA3E61A}" destId="{3AAB9D3D-ED26-4B1B-BF56-0D6AE9B2AE5D}" srcOrd="1" destOrd="0" presId="urn:microsoft.com/office/officeart/2005/8/layout/list1"/>
    <dgm:cxn modelId="{0BE7832C-8A68-40DC-9A6E-40CD53D7ADDC}" type="presParOf" srcId="{BDECAFE3-29C4-4697-B4A7-21456E3B2DE3}" destId="{BF46ED7F-EDF3-47E6-9E73-E7C2C6AFFB1D}" srcOrd="1" destOrd="0" presId="urn:microsoft.com/office/officeart/2005/8/layout/list1"/>
    <dgm:cxn modelId="{83BAAFF2-8B1D-4B78-B24A-D19478890586}" type="presParOf" srcId="{BDECAFE3-29C4-4697-B4A7-21456E3B2DE3}" destId="{2EBD90B6-35DC-44B4-A705-97E994D862DA}" srcOrd="2" destOrd="0" presId="urn:microsoft.com/office/officeart/2005/8/layout/list1"/>
    <dgm:cxn modelId="{61517D6C-CE00-42B2-88D0-E952F54786DF}" type="presParOf" srcId="{BDECAFE3-29C4-4697-B4A7-21456E3B2DE3}" destId="{7B521685-AA82-4E7D-9274-958F3F38D2AE}" srcOrd="3" destOrd="0" presId="urn:microsoft.com/office/officeart/2005/8/layout/list1"/>
    <dgm:cxn modelId="{FBF0F814-8002-485F-8CF3-FE02B48B67B1}" type="presParOf" srcId="{BDECAFE3-29C4-4697-B4A7-21456E3B2DE3}" destId="{4429C29E-D337-4733-908C-6D2A16EF3C09}" srcOrd="4" destOrd="0" presId="urn:microsoft.com/office/officeart/2005/8/layout/list1"/>
    <dgm:cxn modelId="{FA57CAA7-5B4C-4BC1-9D8B-5137204FA882}" type="presParOf" srcId="{4429C29E-D337-4733-908C-6D2A16EF3C09}" destId="{A26C5F28-C7DF-4BBE-8B19-CB2943443AD2}" srcOrd="0" destOrd="0" presId="urn:microsoft.com/office/officeart/2005/8/layout/list1"/>
    <dgm:cxn modelId="{BF8A214D-EBF0-428A-9435-E9A146010209}" type="presParOf" srcId="{4429C29E-D337-4733-908C-6D2A16EF3C09}" destId="{2AA0509F-2E87-4460-A1C9-D673E1D0138E}" srcOrd="1" destOrd="0" presId="urn:microsoft.com/office/officeart/2005/8/layout/list1"/>
    <dgm:cxn modelId="{763D441E-0489-4BEB-997A-83B0F29E56A9}" type="presParOf" srcId="{BDECAFE3-29C4-4697-B4A7-21456E3B2DE3}" destId="{BA0C54B5-3773-40DC-9837-B3FBF81DD7D6}" srcOrd="5" destOrd="0" presId="urn:microsoft.com/office/officeart/2005/8/layout/list1"/>
    <dgm:cxn modelId="{B3981C8E-1862-4606-8B75-67086806D094}" type="presParOf" srcId="{BDECAFE3-29C4-4697-B4A7-21456E3B2DE3}" destId="{007B4905-644D-4B69-B74F-465D93339026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AAA51C-E782-45EE-A57E-BAC5580CD6BF}">
      <dsp:nvSpPr>
        <dsp:cNvPr id="0" name=""/>
        <dsp:cNvSpPr/>
      </dsp:nvSpPr>
      <dsp:spPr>
        <a:xfrm>
          <a:off x="728025" y="850"/>
          <a:ext cx="1020558" cy="1020558"/>
        </a:xfrm>
        <a:prstGeom prst="ellipse">
          <a:avLst/>
        </a:prstGeom>
        <a:gradFill rotWithShape="0">
          <a:gsLst>
            <a:gs pos="0">
              <a:schemeClr val="lt1">
                <a:alpha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alpha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alpha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6D3BC584-80B1-4E1A-AF6C-1F9B978D2710}">
      <dsp:nvSpPr>
        <dsp:cNvPr id="0" name=""/>
        <dsp:cNvSpPr/>
      </dsp:nvSpPr>
      <dsp:spPr>
        <a:xfrm>
          <a:off x="1238305" y="850"/>
          <a:ext cx="5445054" cy="10205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43180" rIns="0" bIns="43180" numCol="1" spcCol="1270" anchor="ctr" anchorCtr="0">
          <a:noAutofit/>
        </a:bodyPr>
        <a:lstStyle/>
        <a:p>
          <a:pPr lvl="0" algn="l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3400" b="1" kern="1200" dirty="0" smtClean="0"/>
            <a:t>1. Introduction</a:t>
          </a:r>
          <a:endParaRPr lang="en-ZA" sz="3400" kern="1200" dirty="0"/>
        </a:p>
      </dsp:txBody>
      <dsp:txXfrm>
        <a:off x="1238305" y="850"/>
        <a:ext cx="5445054" cy="1020558"/>
      </dsp:txXfrm>
    </dsp:sp>
    <dsp:sp modelId="{A23483F2-A005-4B47-8508-2DD1416E7142}">
      <dsp:nvSpPr>
        <dsp:cNvPr id="0" name=""/>
        <dsp:cNvSpPr/>
      </dsp:nvSpPr>
      <dsp:spPr>
        <a:xfrm>
          <a:off x="339093" y="1021409"/>
          <a:ext cx="1020558" cy="1020558"/>
        </a:xfrm>
        <a:prstGeom prst="ellipse">
          <a:avLst/>
        </a:prstGeom>
        <a:gradFill rotWithShape="0">
          <a:gsLst>
            <a:gs pos="0">
              <a:schemeClr val="lt1">
                <a:alpha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alpha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alpha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53A9CBA1-FC47-44AE-9042-B51E22D7F854}">
      <dsp:nvSpPr>
        <dsp:cNvPr id="0" name=""/>
        <dsp:cNvSpPr/>
      </dsp:nvSpPr>
      <dsp:spPr>
        <a:xfrm>
          <a:off x="43123" y="1021409"/>
          <a:ext cx="7057553" cy="10205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43180" rIns="0" bIns="43180" numCol="1" spcCol="1270" anchor="ctr" anchorCtr="0">
          <a:noAutofit/>
        </a:bodyPr>
        <a:lstStyle/>
        <a:p>
          <a:pPr lvl="0" algn="l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3400" b="1" kern="1200" dirty="0" smtClean="0"/>
            <a:t>2. Rationale of Competition Policy/Law</a:t>
          </a:r>
          <a:endParaRPr lang="en-ZA" sz="3400" kern="1200" dirty="0"/>
        </a:p>
      </dsp:txBody>
      <dsp:txXfrm>
        <a:off x="43123" y="1021409"/>
        <a:ext cx="7057553" cy="1020558"/>
      </dsp:txXfrm>
    </dsp:sp>
    <dsp:sp modelId="{9480F553-6EF7-4DF7-95F4-3356CEA2D18A}">
      <dsp:nvSpPr>
        <dsp:cNvPr id="0" name=""/>
        <dsp:cNvSpPr/>
      </dsp:nvSpPr>
      <dsp:spPr>
        <a:xfrm>
          <a:off x="728025" y="2041968"/>
          <a:ext cx="1020558" cy="1020558"/>
        </a:xfrm>
        <a:prstGeom prst="ellipse">
          <a:avLst/>
        </a:prstGeom>
        <a:gradFill rotWithShape="0">
          <a:gsLst>
            <a:gs pos="0">
              <a:schemeClr val="lt1">
                <a:alpha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alpha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alpha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6CBDCAED-F13F-4994-B42C-755373B8D305}">
      <dsp:nvSpPr>
        <dsp:cNvPr id="0" name=""/>
        <dsp:cNvSpPr/>
      </dsp:nvSpPr>
      <dsp:spPr>
        <a:xfrm>
          <a:off x="1238305" y="2041968"/>
          <a:ext cx="5445054" cy="10205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43180" rIns="0" bIns="43180" numCol="1" spcCol="1270" anchor="ctr" anchorCtr="0">
          <a:noAutofit/>
        </a:bodyPr>
        <a:lstStyle/>
        <a:p>
          <a:pPr lvl="0" algn="l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3400" b="1" kern="1200" dirty="0" smtClean="0"/>
            <a:t>3. Expectations from the Law</a:t>
          </a:r>
          <a:endParaRPr lang="en-ZA" sz="3400" kern="1200" dirty="0"/>
        </a:p>
      </dsp:txBody>
      <dsp:txXfrm>
        <a:off x="1238305" y="2041968"/>
        <a:ext cx="5445054" cy="1020558"/>
      </dsp:txXfrm>
    </dsp:sp>
    <dsp:sp modelId="{B857EA05-3145-4EB9-9879-5C29E3E7C3DC}">
      <dsp:nvSpPr>
        <dsp:cNvPr id="0" name=""/>
        <dsp:cNvSpPr/>
      </dsp:nvSpPr>
      <dsp:spPr>
        <a:xfrm>
          <a:off x="728025" y="3062526"/>
          <a:ext cx="1020558" cy="1020558"/>
        </a:xfrm>
        <a:prstGeom prst="ellipse">
          <a:avLst/>
        </a:prstGeom>
        <a:gradFill rotWithShape="0">
          <a:gsLst>
            <a:gs pos="0">
              <a:schemeClr val="lt1">
                <a:alpha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alpha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alpha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52391729-9157-41AA-8B8B-5BF0EF457118}">
      <dsp:nvSpPr>
        <dsp:cNvPr id="0" name=""/>
        <dsp:cNvSpPr/>
      </dsp:nvSpPr>
      <dsp:spPr>
        <a:xfrm>
          <a:off x="1238305" y="3062526"/>
          <a:ext cx="5445054" cy="10205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43180" rIns="0" bIns="43180" numCol="1" spcCol="1270" anchor="ctr" anchorCtr="0">
          <a:noAutofit/>
        </a:bodyPr>
        <a:lstStyle/>
        <a:p>
          <a:pPr lvl="0" algn="l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3400" b="1" kern="1200" dirty="0" smtClean="0"/>
            <a:t>4. Conclusions</a:t>
          </a:r>
          <a:endParaRPr lang="en-ZA" sz="3400" b="1" kern="1200" dirty="0"/>
        </a:p>
      </dsp:txBody>
      <dsp:txXfrm>
        <a:off x="1238305" y="3062526"/>
        <a:ext cx="5445054" cy="1020558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C27E10-DA93-460A-97B6-1E1C11289D40}">
      <dsp:nvSpPr>
        <dsp:cNvPr id="0" name=""/>
        <dsp:cNvSpPr/>
      </dsp:nvSpPr>
      <dsp:spPr>
        <a:xfrm>
          <a:off x="0" y="129387"/>
          <a:ext cx="2678924" cy="1607355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800" b="1" kern="1200" baseline="0" dirty="0" smtClean="0"/>
            <a:t>Policy Makers/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800" b="1" kern="1200" baseline="0" dirty="0" smtClean="0"/>
            <a:t>Politicians</a:t>
          </a:r>
          <a:endParaRPr lang="en-ZA" sz="2800" b="1" kern="1200" baseline="0" dirty="0"/>
        </a:p>
      </dsp:txBody>
      <dsp:txXfrm>
        <a:off x="0" y="129387"/>
        <a:ext cx="2678924" cy="1607355"/>
      </dsp:txXfrm>
    </dsp:sp>
    <dsp:sp modelId="{1631DBB9-5F92-410C-871B-7039EAC811E8}">
      <dsp:nvSpPr>
        <dsp:cNvPr id="0" name=""/>
        <dsp:cNvSpPr/>
      </dsp:nvSpPr>
      <dsp:spPr>
        <a:xfrm>
          <a:off x="2946817" y="129387"/>
          <a:ext cx="2678924" cy="1607355"/>
        </a:xfrm>
        <a:prstGeom prst="rect">
          <a:avLst/>
        </a:prstGeom>
        <a:gradFill rotWithShape="0">
          <a:gsLst>
            <a:gs pos="0">
              <a:schemeClr val="accent2">
                <a:hueOff val="668788"/>
                <a:satOff val="-834"/>
                <a:lumOff val="196"/>
                <a:alphaOff val="0"/>
                <a:tint val="50000"/>
                <a:satMod val="300000"/>
              </a:schemeClr>
            </a:gs>
            <a:gs pos="35000">
              <a:schemeClr val="accent2">
                <a:hueOff val="668788"/>
                <a:satOff val="-834"/>
                <a:lumOff val="196"/>
                <a:alphaOff val="0"/>
                <a:tint val="37000"/>
                <a:satMod val="300000"/>
              </a:schemeClr>
            </a:gs>
            <a:gs pos="100000">
              <a:schemeClr val="accent2">
                <a:hueOff val="668788"/>
                <a:satOff val="-834"/>
                <a:lumOff val="19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3200" b="1" kern="1200" baseline="0" dirty="0" smtClean="0"/>
            <a:t>Technocrats</a:t>
          </a:r>
        </a:p>
      </dsp:txBody>
      <dsp:txXfrm>
        <a:off x="2946817" y="129387"/>
        <a:ext cx="2678924" cy="1607355"/>
      </dsp:txXfrm>
    </dsp:sp>
    <dsp:sp modelId="{62DBF9DD-CC78-4F2B-AFD0-23351A886247}">
      <dsp:nvSpPr>
        <dsp:cNvPr id="0" name=""/>
        <dsp:cNvSpPr/>
      </dsp:nvSpPr>
      <dsp:spPr>
        <a:xfrm>
          <a:off x="5893635" y="129387"/>
          <a:ext cx="2678924" cy="1607355"/>
        </a:xfrm>
        <a:prstGeom prst="rect">
          <a:avLst/>
        </a:prstGeom>
        <a:gradFill rotWithShape="0">
          <a:gsLst>
            <a:gs pos="0">
              <a:schemeClr val="accent2">
                <a:hueOff val="1337577"/>
                <a:satOff val="-1668"/>
                <a:lumOff val="392"/>
                <a:alphaOff val="0"/>
                <a:tint val="50000"/>
                <a:satMod val="300000"/>
              </a:schemeClr>
            </a:gs>
            <a:gs pos="35000">
              <a:schemeClr val="accent2">
                <a:hueOff val="1337577"/>
                <a:satOff val="-1668"/>
                <a:lumOff val="392"/>
                <a:alphaOff val="0"/>
                <a:tint val="37000"/>
                <a:satMod val="300000"/>
              </a:schemeClr>
            </a:gs>
            <a:gs pos="100000">
              <a:schemeClr val="accent2">
                <a:hueOff val="1337577"/>
                <a:satOff val="-1668"/>
                <a:lumOff val="392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3200" b="1" kern="1200" baseline="0" dirty="0" smtClean="0"/>
            <a:t>Sector 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3200" b="1" kern="1200" baseline="0" dirty="0" smtClean="0"/>
            <a:t>Regulators</a:t>
          </a:r>
          <a:endParaRPr lang="en-ZA" sz="3200" b="1" kern="1200" baseline="0" dirty="0"/>
        </a:p>
      </dsp:txBody>
      <dsp:txXfrm>
        <a:off x="5893635" y="129387"/>
        <a:ext cx="2678924" cy="1607355"/>
      </dsp:txXfrm>
    </dsp:sp>
    <dsp:sp modelId="{35D2AEE6-E876-45A5-9A17-6E03E40F4018}">
      <dsp:nvSpPr>
        <dsp:cNvPr id="0" name=""/>
        <dsp:cNvSpPr/>
      </dsp:nvSpPr>
      <dsp:spPr>
        <a:xfrm>
          <a:off x="0" y="2004634"/>
          <a:ext cx="2678924" cy="1607355"/>
        </a:xfrm>
        <a:prstGeom prst="rect">
          <a:avLst/>
        </a:prstGeom>
        <a:gradFill rotWithShape="0">
          <a:gsLst>
            <a:gs pos="0">
              <a:schemeClr val="accent2">
                <a:hueOff val="2006365"/>
                <a:satOff val="-2502"/>
                <a:lumOff val="588"/>
                <a:alphaOff val="0"/>
                <a:tint val="50000"/>
                <a:satMod val="300000"/>
              </a:schemeClr>
            </a:gs>
            <a:gs pos="35000">
              <a:schemeClr val="accent2">
                <a:hueOff val="2006365"/>
                <a:satOff val="-2502"/>
                <a:lumOff val="588"/>
                <a:alphaOff val="0"/>
                <a:tint val="37000"/>
                <a:satMod val="300000"/>
              </a:schemeClr>
            </a:gs>
            <a:gs pos="100000">
              <a:schemeClr val="accent2">
                <a:hueOff val="2006365"/>
                <a:satOff val="-2502"/>
                <a:lumOff val="58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800" b="1" kern="1200" baseline="0" dirty="0" smtClean="0"/>
            <a:t>Big 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800" b="1" kern="1200" baseline="0" dirty="0" smtClean="0"/>
            <a:t>Business</a:t>
          </a:r>
        </a:p>
      </dsp:txBody>
      <dsp:txXfrm>
        <a:off x="0" y="2004634"/>
        <a:ext cx="2678924" cy="1607355"/>
      </dsp:txXfrm>
    </dsp:sp>
    <dsp:sp modelId="{420C5B75-EE34-4AE5-885D-7D1DBC0A2FB9}">
      <dsp:nvSpPr>
        <dsp:cNvPr id="0" name=""/>
        <dsp:cNvSpPr/>
      </dsp:nvSpPr>
      <dsp:spPr>
        <a:xfrm>
          <a:off x="2946817" y="2004634"/>
          <a:ext cx="2678924" cy="1607355"/>
        </a:xfrm>
        <a:prstGeom prst="rect">
          <a:avLst/>
        </a:prstGeom>
        <a:gradFill rotWithShape="0">
          <a:gsLst>
            <a:gs pos="0">
              <a:schemeClr val="accent2">
                <a:hueOff val="2675154"/>
                <a:satOff val="-3337"/>
                <a:lumOff val="785"/>
                <a:alphaOff val="0"/>
                <a:tint val="50000"/>
                <a:satMod val="300000"/>
              </a:schemeClr>
            </a:gs>
            <a:gs pos="35000">
              <a:schemeClr val="accent2">
                <a:hueOff val="2675154"/>
                <a:satOff val="-3337"/>
                <a:lumOff val="785"/>
                <a:alphaOff val="0"/>
                <a:tint val="37000"/>
                <a:satMod val="300000"/>
              </a:schemeClr>
            </a:gs>
            <a:gs pos="100000">
              <a:schemeClr val="accent2">
                <a:hueOff val="2675154"/>
                <a:satOff val="-3337"/>
                <a:lumOff val="78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3900" b="1" kern="1200" dirty="0" smtClean="0"/>
            <a:t>The Press</a:t>
          </a:r>
          <a:endParaRPr lang="en-ZA" sz="3900" b="1" kern="1200" dirty="0"/>
        </a:p>
      </dsp:txBody>
      <dsp:txXfrm>
        <a:off x="2946817" y="2004634"/>
        <a:ext cx="2678924" cy="1607355"/>
      </dsp:txXfrm>
    </dsp:sp>
    <dsp:sp modelId="{C5DD0339-E71C-4723-AEA7-E3B5D67B5F0D}">
      <dsp:nvSpPr>
        <dsp:cNvPr id="0" name=""/>
        <dsp:cNvSpPr/>
      </dsp:nvSpPr>
      <dsp:spPr>
        <a:xfrm>
          <a:off x="5893635" y="2004634"/>
          <a:ext cx="2678924" cy="1607355"/>
        </a:xfrm>
        <a:prstGeom prst="rect">
          <a:avLst/>
        </a:prstGeom>
        <a:gradFill rotWithShape="0">
          <a:gsLst>
            <a:gs pos="0">
              <a:schemeClr val="accent2">
                <a:hueOff val="3343942"/>
                <a:satOff val="-4171"/>
                <a:lumOff val="981"/>
                <a:alphaOff val="0"/>
                <a:tint val="50000"/>
                <a:satMod val="300000"/>
              </a:schemeClr>
            </a:gs>
            <a:gs pos="35000">
              <a:schemeClr val="accent2">
                <a:hueOff val="3343942"/>
                <a:satOff val="-4171"/>
                <a:lumOff val="981"/>
                <a:alphaOff val="0"/>
                <a:tint val="37000"/>
                <a:satMod val="300000"/>
              </a:schemeClr>
            </a:gs>
            <a:gs pos="100000">
              <a:schemeClr val="accent2">
                <a:hueOff val="3343942"/>
                <a:satOff val="-4171"/>
                <a:lumOff val="981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3900" b="1" kern="1200" dirty="0" smtClean="0"/>
            <a:t>CSOs/</a:t>
          </a:r>
        </a:p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3900" b="1" kern="1200" dirty="0" smtClean="0"/>
            <a:t>Academia</a:t>
          </a:r>
          <a:endParaRPr lang="en-ZA" sz="3900" b="1" kern="1200" dirty="0"/>
        </a:p>
      </dsp:txBody>
      <dsp:txXfrm>
        <a:off x="5893635" y="2004634"/>
        <a:ext cx="2678924" cy="1607355"/>
      </dsp:txXfrm>
    </dsp:sp>
    <dsp:sp modelId="{48A9F749-5BB9-4AEC-AE41-A5CFB1ACF7EB}">
      <dsp:nvSpPr>
        <dsp:cNvPr id="0" name=""/>
        <dsp:cNvSpPr/>
      </dsp:nvSpPr>
      <dsp:spPr>
        <a:xfrm>
          <a:off x="1473408" y="3879881"/>
          <a:ext cx="2678924" cy="1607355"/>
        </a:xfrm>
        <a:prstGeom prst="rect">
          <a:avLst/>
        </a:prstGeom>
        <a:gradFill rotWithShape="0">
          <a:gsLst>
            <a:gs pos="0">
              <a:schemeClr val="accent2">
                <a:hueOff val="4012731"/>
                <a:satOff val="-5005"/>
                <a:lumOff val="1177"/>
                <a:alphaOff val="0"/>
                <a:tint val="50000"/>
                <a:satMod val="300000"/>
              </a:schemeClr>
            </a:gs>
            <a:gs pos="35000">
              <a:schemeClr val="accent2">
                <a:hueOff val="4012731"/>
                <a:satOff val="-5005"/>
                <a:lumOff val="1177"/>
                <a:alphaOff val="0"/>
                <a:tint val="37000"/>
                <a:satMod val="300000"/>
              </a:schemeClr>
            </a:gs>
            <a:gs pos="100000">
              <a:schemeClr val="accent2">
                <a:hueOff val="4012731"/>
                <a:satOff val="-5005"/>
                <a:lumOff val="1177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3900" b="1" kern="1200" dirty="0" smtClean="0"/>
            <a:t>Consumers</a:t>
          </a:r>
          <a:endParaRPr lang="en-ZA" sz="3900" b="1" kern="1200" dirty="0"/>
        </a:p>
      </dsp:txBody>
      <dsp:txXfrm>
        <a:off x="1473408" y="3879881"/>
        <a:ext cx="2678924" cy="1607355"/>
      </dsp:txXfrm>
    </dsp:sp>
    <dsp:sp modelId="{6F00C4F1-930F-42F2-9330-1744BC286C79}">
      <dsp:nvSpPr>
        <dsp:cNvPr id="0" name=""/>
        <dsp:cNvSpPr/>
      </dsp:nvSpPr>
      <dsp:spPr>
        <a:xfrm>
          <a:off x="4420226" y="3879881"/>
          <a:ext cx="2678924" cy="1607355"/>
        </a:xfrm>
        <a:prstGeom prst="rect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tint val="50000"/>
                <a:satMod val="300000"/>
              </a:schemeClr>
            </a:gs>
            <a:gs pos="35000">
              <a:schemeClr val="accent2">
                <a:hueOff val="4681519"/>
                <a:satOff val="-5839"/>
                <a:lumOff val="1373"/>
                <a:alphaOff val="0"/>
                <a:tint val="37000"/>
                <a:satMod val="30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3900" b="1" kern="1200" dirty="0" smtClean="0"/>
            <a:t>SMEs</a:t>
          </a:r>
          <a:endParaRPr lang="en-ZA" sz="3900" b="1" kern="1200" dirty="0"/>
        </a:p>
      </dsp:txBody>
      <dsp:txXfrm>
        <a:off x="4420226" y="3879881"/>
        <a:ext cx="2678924" cy="1607355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A78DC2-F21B-4C10-9EAE-D2158153C961}">
      <dsp:nvSpPr>
        <dsp:cNvPr id="0" name=""/>
        <dsp:cNvSpPr/>
      </dsp:nvSpPr>
      <dsp:spPr>
        <a:xfrm rot="10800000">
          <a:off x="1374650" y="158573"/>
          <a:ext cx="7098261" cy="5469330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38401" tIns="60960" rIns="113792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ZA" sz="1600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ZA" sz="1600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4000" b="1" kern="1200" dirty="0" smtClean="0"/>
            <a:t>KE A LEBOGA…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ZA" sz="1600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600" kern="1200" dirty="0" smtClean="0"/>
            <a:t>FOR FURTHER INFORMATION: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600" b="1" kern="1200" dirty="0" err="1" smtClean="0"/>
            <a:t>Thula</a:t>
          </a:r>
          <a:r>
            <a:rPr lang="en-ZA" sz="1600" b="1" kern="1200" dirty="0" smtClean="0"/>
            <a:t> </a:t>
          </a:r>
          <a:r>
            <a:rPr lang="en-ZA" sz="1600" b="1" kern="1200" dirty="0" err="1" smtClean="0"/>
            <a:t>Kaira</a:t>
          </a:r>
          <a:r>
            <a:rPr lang="en-ZA" sz="1600" b="1" kern="1200" dirty="0" smtClean="0"/>
            <a:t> - CEO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600" b="1" kern="1200" dirty="0" smtClean="0"/>
            <a:t>Competition Authority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600" b="1" kern="1200" dirty="0" smtClean="0"/>
            <a:t>Plot 50664, Fairgrounds Office Park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600" b="1" kern="1200" dirty="0" smtClean="0"/>
            <a:t>Private Bag 00101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600" b="1" kern="1200" dirty="0" smtClean="0"/>
            <a:t>Gaborone, BOTSWANA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600" b="1" kern="1200" dirty="0" smtClean="0"/>
            <a:t>Tel: +267 393 4278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600" b="1" kern="1200" dirty="0" smtClean="0"/>
            <a:t>Fax: +267 312 1013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600" kern="1200" dirty="0" smtClean="0"/>
            <a:t>Email: </a:t>
          </a:r>
          <a:r>
            <a:rPr lang="en-ZA" sz="1600" kern="1200" dirty="0" smtClean="0">
              <a:hlinkClick xmlns:r="http://schemas.openxmlformats.org/officeDocument/2006/relationships" r:id="rId1"/>
            </a:rPr>
            <a:t>Thula.Kaira@competitionauthority.co.bw</a:t>
          </a:r>
          <a:r>
            <a:rPr lang="en-ZA" sz="1600" kern="1200" dirty="0" smtClean="0"/>
            <a:t>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600" kern="1200" dirty="0" smtClean="0">
              <a:hlinkClick xmlns:r="http://schemas.openxmlformats.org/officeDocument/2006/relationships" r:id="rId2"/>
            </a:rPr>
            <a:t>Thulasonikaira@yahoo.com</a:t>
          </a:r>
          <a:r>
            <a:rPr lang="en-ZA" sz="1600" kern="1200" dirty="0" smtClean="0"/>
            <a:t>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600" kern="1200" dirty="0" smtClean="0"/>
            <a:t>FACEBOOK: Competition Authority – Botswana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600" kern="1200" dirty="0" smtClean="0"/>
            <a:t>Twitter: </a:t>
          </a:r>
          <a:r>
            <a:rPr lang="en-ZA" sz="1600" kern="1200" dirty="0" err="1" smtClean="0"/>
            <a:t>CompetitionBots</a:t>
          </a:r>
          <a:endParaRPr lang="en-ZA" sz="1600" kern="1200" dirty="0"/>
        </a:p>
      </dsp:txBody>
      <dsp:txXfrm rot="10800000">
        <a:off x="2741982" y="158573"/>
        <a:ext cx="5730929" cy="5469330"/>
      </dsp:txXfrm>
    </dsp:sp>
    <dsp:sp modelId="{3822D2AD-343E-4874-84BE-DA91DC7E59D6}">
      <dsp:nvSpPr>
        <dsp:cNvPr id="0" name=""/>
        <dsp:cNvSpPr/>
      </dsp:nvSpPr>
      <dsp:spPr>
        <a:xfrm>
          <a:off x="-81605" y="768714"/>
          <a:ext cx="4430553" cy="4249049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2000" r="-22000"/>
          </a:stretch>
        </a:blip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9477D4-AF19-466B-A01B-03AFEFF38DAC}">
      <dsp:nvSpPr>
        <dsp:cNvPr id="0" name=""/>
        <dsp:cNvSpPr/>
      </dsp:nvSpPr>
      <dsp:spPr>
        <a:xfrm>
          <a:off x="0" y="-250029"/>
          <a:ext cx="7429552" cy="4643470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FB26877-C35E-4A18-B081-31D30DC593C7}">
      <dsp:nvSpPr>
        <dsp:cNvPr id="0" name=""/>
        <dsp:cNvSpPr/>
      </dsp:nvSpPr>
      <dsp:spPr>
        <a:xfrm>
          <a:off x="1727370" y="2280661"/>
          <a:ext cx="260034" cy="2600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C5B8F5-3D01-4161-B45D-DD679796F616}">
      <dsp:nvSpPr>
        <dsp:cNvPr id="0" name=""/>
        <dsp:cNvSpPr/>
      </dsp:nvSpPr>
      <dsp:spPr>
        <a:xfrm>
          <a:off x="0" y="2643197"/>
          <a:ext cx="4272014" cy="19827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787" tIns="0" rIns="0" bIns="0" numCol="1" spcCol="1270" anchor="t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800" b="1" kern="1200" dirty="0" smtClean="0"/>
            <a:t>The Government of Botswana through its Cabinet adopted the </a:t>
          </a:r>
          <a:r>
            <a:rPr lang="en-ZA" sz="2800" b="1" i="1" kern="1200" dirty="0" smtClean="0"/>
            <a:t>National Competition Policy for Botswana </a:t>
          </a:r>
          <a:r>
            <a:rPr lang="en-ZA" sz="2800" b="1" kern="1200" dirty="0" smtClean="0"/>
            <a:t>in July 2005</a:t>
          </a:r>
          <a:endParaRPr lang="en-ZA" sz="2800" kern="1200" dirty="0"/>
        </a:p>
      </dsp:txBody>
      <dsp:txXfrm>
        <a:off x="0" y="2643197"/>
        <a:ext cx="4272014" cy="1982761"/>
      </dsp:txXfrm>
    </dsp:sp>
    <dsp:sp modelId="{6F2A1EF4-7495-4D81-871E-DF4E15161067}">
      <dsp:nvSpPr>
        <dsp:cNvPr id="0" name=""/>
        <dsp:cNvSpPr/>
      </dsp:nvSpPr>
      <dsp:spPr>
        <a:xfrm>
          <a:off x="4123401" y="1096576"/>
          <a:ext cx="445773" cy="44577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15D65B-E714-4CDE-AAE5-754A5CB2890A}">
      <dsp:nvSpPr>
        <dsp:cNvPr id="0" name=""/>
        <dsp:cNvSpPr/>
      </dsp:nvSpPr>
      <dsp:spPr>
        <a:xfrm>
          <a:off x="4271973" y="250041"/>
          <a:ext cx="3157578" cy="40740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6206" tIns="0" rIns="0" bIns="0" numCol="1" spcCol="1270" anchor="t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800" b="1" kern="1200" dirty="0" smtClean="0"/>
            <a:t>The Policy preceded by an </a:t>
          </a:r>
          <a:r>
            <a:rPr lang="en-ZA" sz="2800" b="1" i="1" kern="1200" dirty="0" smtClean="0"/>
            <a:t>Economic Mapping Survey </a:t>
          </a:r>
          <a:r>
            <a:rPr lang="en-ZA" sz="2800" b="1" kern="1200" dirty="0" smtClean="0"/>
            <a:t> that noted levels of unemployment, increasing dominance of foreign firms in Botswana’s economy </a:t>
          </a:r>
          <a:endParaRPr lang="en-ZA" sz="2800" b="1" kern="1200" dirty="0"/>
        </a:p>
      </dsp:txBody>
      <dsp:txXfrm>
        <a:off x="4271973" y="250041"/>
        <a:ext cx="3157578" cy="407409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EB6846-CDD3-4FD0-902A-823B5C14595C}">
      <dsp:nvSpPr>
        <dsp:cNvPr id="0" name=""/>
        <dsp:cNvSpPr/>
      </dsp:nvSpPr>
      <dsp:spPr>
        <a:xfrm rot="4396374">
          <a:off x="1045505" y="862996"/>
          <a:ext cx="4008518" cy="2795441"/>
        </a:xfrm>
        <a:prstGeom prst="swooshArrow">
          <a:avLst>
            <a:gd name="adj1" fmla="val 16310"/>
            <a:gd name="adj2" fmla="val 313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A7FF91C3-C622-461C-9177-F0C040F51B73}">
      <dsp:nvSpPr>
        <dsp:cNvPr id="0" name=""/>
        <dsp:cNvSpPr/>
      </dsp:nvSpPr>
      <dsp:spPr>
        <a:xfrm>
          <a:off x="3168730" y="1742042"/>
          <a:ext cx="101227" cy="101227"/>
        </a:xfrm>
        <a:prstGeom prst="ellipse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3C1C0E82-F88D-406F-A2C0-9D1DCFF79ED8}">
      <dsp:nvSpPr>
        <dsp:cNvPr id="0" name=""/>
        <dsp:cNvSpPr/>
      </dsp:nvSpPr>
      <dsp:spPr>
        <a:xfrm>
          <a:off x="-135257" y="-61017"/>
          <a:ext cx="4354085" cy="7429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b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800" b="1" kern="1200" dirty="0" smtClean="0"/>
            <a:t>The EMS also highlighted</a:t>
          </a:r>
          <a:r>
            <a:rPr lang="en-ZA" sz="2400" b="1" kern="1200" dirty="0" smtClean="0"/>
            <a:t>:</a:t>
          </a:r>
          <a:endParaRPr lang="en-ZA" sz="1200" kern="1200" dirty="0"/>
        </a:p>
      </dsp:txBody>
      <dsp:txXfrm>
        <a:off x="-135257" y="-61017"/>
        <a:ext cx="4354085" cy="742955"/>
      </dsp:txXfrm>
    </dsp:sp>
    <dsp:sp modelId="{A0EB34B3-A60D-49A1-B416-42493016EE65}">
      <dsp:nvSpPr>
        <dsp:cNvPr id="0" name=""/>
        <dsp:cNvSpPr/>
      </dsp:nvSpPr>
      <dsp:spPr>
        <a:xfrm>
          <a:off x="3534758" y="704119"/>
          <a:ext cx="3892407" cy="18670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800" b="1" kern="1200" dirty="0" smtClean="0"/>
            <a:t>1. The need to safeguard and promote the growth and development of citizen-owned SMEs; and </a:t>
          </a:r>
          <a:endParaRPr lang="en-ZA" sz="2800" kern="1200" dirty="0"/>
        </a:p>
      </dsp:txBody>
      <dsp:txXfrm>
        <a:off x="3534758" y="704119"/>
        <a:ext cx="3892407" cy="1867053"/>
      </dsp:txXfrm>
    </dsp:sp>
    <dsp:sp modelId="{397DF0F3-C03C-46CF-A11B-3E638174B2D7}">
      <dsp:nvSpPr>
        <dsp:cNvPr id="0" name=""/>
        <dsp:cNvSpPr/>
      </dsp:nvSpPr>
      <dsp:spPr>
        <a:xfrm>
          <a:off x="690451" y="3717463"/>
          <a:ext cx="6554427" cy="9870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9370" tIns="39370" rIns="39370" bIns="39370" numCol="1" spcCol="1270" anchor="t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3100" b="1" kern="1200" dirty="0" smtClean="0"/>
            <a:t>2. Other </a:t>
          </a:r>
          <a:r>
            <a:rPr lang="en-ZA" sz="3100" b="1" kern="1200" dirty="0" err="1" smtClean="0"/>
            <a:t>Govt</a:t>
          </a:r>
          <a:r>
            <a:rPr lang="en-ZA" sz="3100" b="1" kern="1200" dirty="0" smtClean="0"/>
            <a:t> policy initiatives such as the diversification of the economy</a:t>
          </a:r>
          <a:endParaRPr lang="en-ZA" sz="3100" b="1" kern="1200" dirty="0"/>
        </a:p>
      </dsp:txBody>
      <dsp:txXfrm>
        <a:off x="690451" y="3717463"/>
        <a:ext cx="6554427" cy="98702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600CFF-8DC5-4EF1-8B94-7A1DC9074448}">
      <dsp:nvSpPr>
        <dsp:cNvPr id="0" name=""/>
        <dsp:cNvSpPr/>
      </dsp:nvSpPr>
      <dsp:spPr>
        <a:xfrm>
          <a:off x="1" y="0"/>
          <a:ext cx="7429548" cy="464347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657482-D6D9-4C3E-9BF4-C5993C46EAF4}">
      <dsp:nvSpPr>
        <dsp:cNvPr id="0" name=""/>
        <dsp:cNvSpPr/>
      </dsp:nvSpPr>
      <dsp:spPr>
        <a:xfrm>
          <a:off x="0" y="50920"/>
          <a:ext cx="1788461" cy="454162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100" b="1" kern="1200" baseline="0" dirty="0" smtClean="0"/>
            <a:t>Arising from the Policy, the Government through its National Assembly/</a:t>
          </a:r>
        </a:p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100" b="1" kern="1200" baseline="0" dirty="0" smtClean="0"/>
            <a:t>Parliament enacted the </a:t>
          </a:r>
          <a:r>
            <a:rPr lang="en-ZA" sz="2100" b="1" i="1" kern="1200" baseline="0" dirty="0" smtClean="0"/>
            <a:t>Competition Act </a:t>
          </a:r>
          <a:r>
            <a:rPr lang="en-ZA" sz="2100" b="1" kern="1200" baseline="0" dirty="0" smtClean="0"/>
            <a:t>in 2009 whose objectives in its preamble are to:</a:t>
          </a:r>
          <a:endParaRPr lang="en-ZA" sz="2100" kern="1200" baseline="0" dirty="0"/>
        </a:p>
      </dsp:txBody>
      <dsp:txXfrm>
        <a:off x="87305" y="138225"/>
        <a:ext cx="1613851" cy="4367019"/>
      </dsp:txXfrm>
    </dsp:sp>
    <dsp:sp modelId="{1E4F467F-D60E-476E-97BA-F01D6E05C8AC}">
      <dsp:nvSpPr>
        <dsp:cNvPr id="0" name=""/>
        <dsp:cNvSpPr/>
      </dsp:nvSpPr>
      <dsp:spPr>
        <a:xfrm>
          <a:off x="1881602" y="1393041"/>
          <a:ext cx="1788461" cy="185738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200" b="1" kern="1200" dirty="0" smtClean="0"/>
            <a:t>Establish the Competition Authority</a:t>
          </a:r>
          <a:endParaRPr lang="en-ZA" sz="2200" kern="1200" dirty="0"/>
        </a:p>
      </dsp:txBody>
      <dsp:txXfrm>
        <a:off x="1968907" y="1480346"/>
        <a:ext cx="1613851" cy="1682778"/>
      </dsp:txXfrm>
    </dsp:sp>
    <dsp:sp modelId="{413F1557-B5A0-4084-9D55-45B041C15CC6}">
      <dsp:nvSpPr>
        <dsp:cNvPr id="0" name=""/>
        <dsp:cNvSpPr/>
      </dsp:nvSpPr>
      <dsp:spPr>
        <a:xfrm>
          <a:off x="3759487" y="1393041"/>
          <a:ext cx="1788461" cy="185738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200" b="1" kern="1200" dirty="0" smtClean="0"/>
            <a:t>Outline its mandate</a:t>
          </a:r>
          <a:endParaRPr lang="en-ZA" sz="2200" kern="1200" dirty="0"/>
        </a:p>
      </dsp:txBody>
      <dsp:txXfrm>
        <a:off x="3846792" y="1480346"/>
        <a:ext cx="1613851" cy="1682778"/>
      </dsp:txXfrm>
    </dsp:sp>
    <dsp:sp modelId="{BDC60AB3-384D-4D58-AFEC-9EF5EED13FC1}">
      <dsp:nvSpPr>
        <dsp:cNvPr id="0" name=""/>
        <dsp:cNvSpPr/>
      </dsp:nvSpPr>
      <dsp:spPr>
        <a:xfrm>
          <a:off x="5637372" y="1393041"/>
          <a:ext cx="1788461" cy="185738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200" b="1" kern="1200" dirty="0" smtClean="0"/>
            <a:t>Regulate competition in the economy</a:t>
          </a:r>
          <a:endParaRPr lang="en-ZA" sz="2200" kern="1200" dirty="0"/>
        </a:p>
      </dsp:txBody>
      <dsp:txXfrm>
        <a:off x="5724677" y="1480346"/>
        <a:ext cx="1613851" cy="168277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600CFF-8DC5-4EF1-8B94-7A1DC9074448}">
      <dsp:nvSpPr>
        <dsp:cNvPr id="0" name=""/>
        <dsp:cNvSpPr/>
      </dsp:nvSpPr>
      <dsp:spPr>
        <a:xfrm>
          <a:off x="2" y="0"/>
          <a:ext cx="8568947" cy="464347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657482-D6D9-4C3E-9BF4-C5993C46EAF4}">
      <dsp:nvSpPr>
        <dsp:cNvPr id="0" name=""/>
        <dsp:cNvSpPr/>
      </dsp:nvSpPr>
      <dsp:spPr>
        <a:xfrm>
          <a:off x="0" y="142879"/>
          <a:ext cx="2374551" cy="435771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400" b="1" kern="1200" baseline="0" dirty="0" smtClean="0"/>
            <a:t>THE COMPETITION AUTHORITY IS</a:t>
          </a:r>
          <a:endParaRPr lang="en-ZA" sz="2400" b="1" kern="1200" baseline="0" dirty="0"/>
        </a:p>
      </dsp:txBody>
      <dsp:txXfrm>
        <a:off x="115916" y="258795"/>
        <a:ext cx="2142719" cy="4125878"/>
      </dsp:txXfrm>
    </dsp:sp>
    <dsp:sp modelId="{1E4F467F-D60E-476E-97BA-F01D6E05C8AC}">
      <dsp:nvSpPr>
        <dsp:cNvPr id="0" name=""/>
        <dsp:cNvSpPr/>
      </dsp:nvSpPr>
      <dsp:spPr>
        <a:xfrm>
          <a:off x="2608813" y="1143008"/>
          <a:ext cx="1494885" cy="235745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400" b="1" kern="1200" dirty="0" smtClean="0"/>
            <a:t>A</a:t>
          </a:r>
        </a:p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400" b="1" kern="1200" dirty="0" smtClean="0"/>
            <a:t>Govt</a:t>
          </a:r>
        </a:p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400" b="1" kern="1200" dirty="0" smtClean="0"/>
            <a:t>Agency</a:t>
          </a:r>
          <a:endParaRPr lang="en-ZA" sz="2400" b="1" kern="1200" dirty="0"/>
        </a:p>
      </dsp:txBody>
      <dsp:txXfrm>
        <a:off x="2681787" y="1215982"/>
        <a:ext cx="1348937" cy="2211504"/>
      </dsp:txXfrm>
    </dsp:sp>
    <dsp:sp modelId="{413F1557-B5A0-4084-9D55-45B041C15CC6}">
      <dsp:nvSpPr>
        <dsp:cNvPr id="0" name=""/>
        <dsp:cNvSpPr/>
      </dsp:nvSpPr>
      <dsp:spPr>
        <a:xfrm>
          <a:off x="4335914" y="928693"/>
          <a:ext cx="1812115" cy="278608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400" b="1" kern="1200" dirty="0" smtClean="0"/>
            <a:t>Guided </a:t>
          </a:r>
        </a:p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400" b="1" kern="1200" dirty="0" smtClean="0"/>
            <a:t>By</a:t>
          </a:r>
        </a:p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400" b="1" kern="1200" dirty="0" smtClean="0"/>
            <a:t>Other over-arching National Policies</a:t>
          </a:r>
          <a:endParaRPr lang="en-ZA" sz="2400" b="1" kern="1200" dirty="0"/>
        </a:p>
      </dsp:txBody>
      <dsp:txXfrm>
        <a:off x="4424374" y="1017153"/>
        <a:ext cx="1635195" cy="2609162"/>
      </dsp:txXfrm>
    </dsp:sp>
    <dsp:sp modelId="{BDC60AB3-384D-4D58-AFEC-9EF5EED13FC1}">
      <dsp:nvSpPr>
        <dsp:cNvPr id="0" name=""/>
        <dsp:cNvSpPr/>
      </dsp:nvSpPr>
      <dsp:spPr>
        <a:xfrm>
          <a:off x="6380245" y="1143008"/>
          <a:ext cx="2186658" cy="235745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400" b="1" kern="1200" dirty="0" smtClean="0"/>
            <a:t>Accountable </a:t>
          </a:r>
        </a:p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400" b="1" kern="1200" dirty="0" smtClean="0"/>
            <a:t>to Govt through the Minister</a:t>
          </a:r>
        </a:p>
      </dsp:txBody>
      <dsp:txXfrm>
        <a:off x="6486989" y="1249752"/>
        <a:ext cx="1973170" cy="214396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B35404-18A7-4586-BEEC-24FCFED2446F}">
      <dsp:nvSpPr>
        <dsp:cNvPr id="0" name=""/>
        <dsp:cNvSpPr/>
      </dsp:nvSpPr>
      <dsp:spPr>
        <a:xfrm>
          <a:off x="0" y="0"/>
          <a:ext cx="7855639" cy="155049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4100" b="1" kern="1200" dirty="0" smtClean="0"/>
            <a:t>ELEMENTS OF THE COMPETITION ACT OF BOTSWANA</a:t>
          </a:r>
          <a:endParaRPr lang="en-ZA" sz="4100" b="1" kern="1200" dirty="0"/>
        </a:p>
      </dsp:txBody>
      <dsp:txXfrm>
        <a:off x="45413" y="45413"/>
        <a:ext cx="7764813" cy="1459671"/>
      </dsp:txXfrm>
    </dsp:sp>
    <dsp:sp modelId="{87B92B37-9C0B-40C4-A519-727EF467BE8C}">
      <dsp:nvSpPr>
        <dsp:cNvPr id="0" name=""/>
        <dsp:cNvSpPr/>
      </dsp:nvSpPr>
      <dsp:spPr>
        <a:xfrm>
          <a:off x="1270" y="1841940"/>
          <a:ext cx="1847516" cy="360950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i="0" kern="1200" dirty="0" smtClean="0">
              <a:cs typeface="Times New Roman" pitchFamily="18" charset="0"/>
            </a:rPr>
            <a:t>VERTICAL</a:t>
          </a:r>
          <a:r>
            <a:rPr lang="en-US" sz="2000" b="1" i="0" kern="1200" dirty="0" smtClean="0">
              <a:cs typeface="Times New Roman" pitchFamily="18" charset="0"/>
            </a:rPr>
            <a:t> </a:t>
          </a:r>
          <a:r>
            <a:rPr lang="en-US" sz="2000" b="1" i="0" u="sng" kern="1200" dirty="0" smtClean="0">
              <a:cs typeface="Times New Roman" pitchFamily="18" charset="0"/>
            </a:rPr>
            <a:t>AGREEMENTS</a:t>
          </a:r>
          <a:r>
            <a:rPr lang="en-US" sz="2000" b="1" i="0" kern="1200" dirty="0" smtClean="0">
              <a:cs typeface="Times New Roman" pitchFamily="18" charset="0"/>
            </a:rPr>
            <a:t>: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000" b="1" i="0" kern="1200" dirty="0" smtClean="0"/>
            <a:t>- </a:t>
          </a:r>
          <a:r>
            <a:rPr lang="en-ZA" sz="2000" b="1" i="1" kern="1200" dirty="0" smtClean="0"/>
            <a:t>Resale Price Maintenance</a:t>
          </a:r>
          <a:endParaRPr lang="en-ZA" sz="2000" b="1" i="1" kern="1200" dirty="0"/>
        </a:p>
      </dsp:txBody>
      <dsp:txXfrm>
        <a:off x="55382" y="1896052"/>
        <a:ext cx="1739292" cy="3501277"/>
      </dsp:txXfrm>
    </dsp:sp>
    <dsp:sp modelId="{7F8EDA37-6D92-42EF-B8D4-42AEC410406B}">
      <dsp:nvSpPr>
        <dsp:cNvPr id="0" name=""/>
        <dsp:cNvSpPr/>
      </dsp:nvSpPr>
      <dsp:spPr>
        <a:xfrm>
          <a:off x="2003977" y="1841940"/>
          <a:ext cx="1847516" cy="360950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800" b="1" i="0" u="sng" kern="1200" dirty="0" smtClean="0"/>
            <a:t>CARTELS</a:t>
          </a:r>
          <a:r>
            <a:rPr lang="en-ZA" sz="2100" b="1" i="0" kern="1200" dirty="0" smtClean="0"/>
            <a:t>: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100" b="1" i="0" kern="1200" dirty="0" smtClean="0"/>
            <a:t>- </a:t>
          </a:r>
          <a:r>
            <a:rPr lang="en-ZA" sz="2100" b="1" i="1" kern="1200" dirty="0" smtClean="0"/>
            <a:t>Price-Fixing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100" b="1" i="1" kern="1200" dirty="0" smtClean="0"/>
            <a:t>- Bid-Rigging/ Collusion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100" b="1" i="1" kern="1200" dirty="0" smtClean="0"/>
            <a:t>- Market/ Customer Allocation</a:t>
          </a:r>
          <a:endParaRPr lang="en-ZA" sz="2100" b="1" i="1" kern="1200" dirty="0"/>
        </a:p>
      </dsp:txBody>
      <dsp:txXfrm>
        <a:off x="2058089" y="1896052"/>
        <a:ext cx="1739292" cy="3501277"/>
      </dsp:txXfrm>
    </dsp:sp>
    <dsp:sp modelId="{D79A426D-C179-4FEE-A50F-41F1B3294537}">
      <dsp:nvSpPr>
        <dsp:cNvPr id="0" name=""/>
        <dsp:cNvSpPr/>
      </dsp:nvSpPr>
      <dsp:spPr>
        <a:xfrm>
          <a:off x="4006685" y="1841940"/>
          <a:ext cx="1847516" cy="360950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800" b="1" i="0" kern="1200" dirty="0" smtClean="0"/>
            <a:t>ABUSE OF </a:t>
          </a:r>
          <a:r>
            <a:rPr lang="en-ZA" sz="2200" b="1" i="0" u="sng" kern="1200" dirty="0" smtClean="0"/>
            <a:t>DOMINANCE</a:t>
          </a:r>
          <a:r>
            <a:rPr lang="en-ZA" sz="2100" b="1" i="0" kern="1200" dirty="0" smtClean="0"/>
            <a:t>: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100" b="1" i="0" kern="1200" dirty="0" smtClean="0"/>
            <a:t>- </a:t>
          </a:r>
          <a:r>
            <a:rPr lang="en-ZA" sz="2100" b="1" i="1" kern="1200" dirty="0" smtClean="0"/>
            <a:t>Excessive Pricing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100" b="1" i="1" kern="1200" dirty="0" smtClean="0"/>
            <a:t>- Predatory Pricing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100" b="1" i="1" kern="1200" dirty="0" smtClean="0"/>
            <a:t>- Territorial Restraints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100" b="1" i="1" kern="1200" dirty="0" smtClean="0"/>
            <a:t>- Tied Selling</a:t>
          </a:r>
          <a:endParaRPr lang="en-ZA" sz="2100" b="1" i="1" kern="1200" dirty="0"/>
        </a:p>
      </dsp:txBody>
      <dsp:txXfrm>
        <a:off x="4060797" y="1896052"/>
        <a:ext cx="1739292" cy="3501277"/>
      </dsp:txXfrm>
    </dsp:sp>
    <dsp:sp modelId="{35B76AC6-F8DB-4FEC-BF50-0E2839CD111C}">
      <dsp:nvSpPr>
        <dsp:cNvPr id="0" name=""/>
        <dsp:cNvSpPr/>
      </dsp:nvSpPr>
      <dsp:spPr>
        <a:xfrm>
          <a:off x="6009393" y="1841940"/>
          <a:ext cx="1847516" cy="360950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800" b="1" i="0" u="sng" kern="1200" dirty="0" smtClean="0"/>
            <a:t>MERGERS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400" b="1" i="0" kern="1200" dirty="0" smtClean="0"/>
            <a:t>- </a:t>
          </a:r>
          <a:r>
            <a:rPr lang="en-ZA" sz="2400" b="1" i="1" kern="1200" dirty="0" smtClean="0"/>
            <a:t>Acquisitions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400" b="1" i="1" kern="1200" dirty="0" smtClean="0"/>
            <a:t>-Takeovers 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400" b="1" i="1" kern="1200" dirty="0" smtClean="0"/>
            <a:t>Amalga-</a:t>
          </a:r>
          <a:r>
            <a:rPr lang="en-ZA" sz="2400" b="1" i="1" kern="1200" dirty="0" err="1" smtClean="0"/>
            <a:t>mations</a:t>
          </a:r>
          <a:endParaRPr lang="en-ZA" sz="2400" b="1" i="1" kern="1200" dirty="0"/>
        </a:p>
      </dsp:txBody>
      <dsp:txXfrm>
        <a:off x="6063505" y="1896052"/>
        <a:ext cx="1739292" cy="350127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744C3B-5252-42D5-AE34-141ECB285DCF}">
      <dsp:nvSpPr>
        <dsp:cNvPr id="0" name=""/>
        <dsp:cNvSpPr/>
      </dsp:nvSpPr>
      <dsp:spPr>
        <a:xfrm>
          <a:off x="0" y="275002"/>
          <a:ext cx="7643866" cy="521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3249" tIns="374904" rIns="593249" bIns="213360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000" b="1" kern="1200" dirty="0" smtClean="0"/>
            <a:t>Competition law controls selfish business gains  and consumer exploitation and strives to facilitate broad-based wealth creation by ensuring and provoking open and fair markets </a:t>
          </a:r>
          <a:r>
            <a:rPr lang="en-US" sz="3000" b="1" kern="1200" dirty="0" err="1" smtClean="0"/>
            <a:t>e.g</a:t>
          </a:r>
          <a:r>
            <a:rPr lang="en-US" sz="3000" b="1" kern="1200" dirty="0" smtClean="0"/>
            <a:t> by, </a:t>
          </a:r>
          <a:r>
            <a:rPr lang="en-US" sz="3000" b="1" i="1" kern="1200" dirty="0" smtClean="0"/>
            <a:t>inter alia,</a:t>
          </a:r>
          <a:r>
            <a:rPr lang="en-US" sz="3000" b="1" kern="1200" dirty="0" smtClean="0"/>
            <a:t> questioning &amp; scrutinizing market agreements, and reviewing commercial &amp; administrative barriers to domestic trade (</a:t>
          </a:r>
          <a:r>
            <a:rPr lang="en-US" sz="3000" b="1" i="1" kern="1200" dirty="0" smtClean="0"/>
            <a:t>just as trade law tries to do the same in </a:t>
          </a:r>
          <a:r>
            <a:rPr lang="en-US" sz="3000" b="1" i="1" kern="1200" dirty="0" err="1" smtClean="0"/>
            <a:t>intl</a:t>
          </a:r>
          <a:r>
            <a:rPr lang="en-US" sz="3000" b="1" i="1" kern="1200" dirty="0" smtClean="0"/>
            <a:t> trade</a:t>
          </a:r>
          <a:r>
            <a:rPr lang="en-US" sz="3000" b="1" kern="1200" dirty="0" smtClean="0"/>
            <a:t>)</a:t>
          </a:r>
          <a:endParaRPr lang="en-ZA" sz="3000" kern="1200" dirty="0"/>
        </a:p>
      </dsp:txBody>
      <dsp:txXfrm>
        <a:off x="0" y="275002"/>
        <a:ext cx="7643866" cy="5216400"/>
      </dsp:txXfrm>
    </dsp:sp>
    <dsp:sp modelId="{FEF96A1B-27F3-4B35-9BC9-AC6A5937C94B}">
      <dsp:nvSpPr>
        <dsp:cNvPr id="0" name=""/>
        <dsp:cNvSpPr/>
      </dsp:nvSpPr>
      <dsp:spPr>
        <a:xfrm>
          <a:off x="376968" y="9322"/>
          <a:ext cx="7266186" cy="5313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2244" tIns="0" rIns="202244" bIns="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3000" b="1" kern="1200" dirty="0" smtClean="0">
              <a:solidFill>
                <a:schemeClr val="tx1"/>
              </a:solidFill>
            </a:rPr>
            <a:t>2. RATIONALE FOR COMPETITION LAW </a:t>
          </a:r>
          <a:endParaRPr lang="en-ZA" sz="3000" b="1" kern="1200" dirty="0"/>
        </a:p>
      </dsp:txBody>
      <dsp:txXfrm>
        <a:off x="402907" y="35261"/>
        <a:ext cx="7214308" cy="47948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8F11BC-1864-4325-A80A-0E8611DC21D7}">
      <dsp:nvSpPr>
        <dsp:cNvPr id="0" name=""/>
        <dsp:cNvSpPr/>
      </dsp:nvSpPr>
      <dsp:spPr>
        <a:xfrm>
          <a:off x="114367" y="390"/>
          <a:ext cx="5603766" cy="6839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4295" tIns="49530" rIns="74295" bIns="4953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3900" kern="1200" dirty="0" smtClean="0"/>
            <a:t>RATIONALE </a:t>
          </a:r>
          <a:r>
            <a:rPr lang="en-ZA" sz="3900" i="1" kern="1200" dirty="0" smtClean="0"/>
            <a:t>cont’d</a:t>
          </a:r>
          <a:endParaRPr lang="en-ZA" sz="3900" i="1" kern="1200" dirty="0"/>
        </a:p>
      </dsp:txBody>
      <dsp:txXfrm>
        <a:off x="134398" y="20421"/>
        <a:ext cx="5563704" cy="643849"/>
      </dsp:txXfrm>
    </dsp:sp>
    <dsp:sp modelId="{071A718B-A943-4385-9572-5C6D4EA84FEC}">
      <dsp:nvSpPr>
        <dsp:cNvPr id="0" name=""/>
        <dsp:cNvSpPr/>
      </dsp:nvSpPr>
      <dsp:spPr>
        <a:xfrm>
          <a:off x="674744" y="684302"/>
          <a:ext cx="560376" cy="26153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15376"/>
              </a:lnTo>
              <a:lnTo>
                <a:pt x="560376" y="261537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9CECD2-14B6-4D3B-BDAA-9D8C56B94101}">
      <dsp:nvSpPr>
        <dsp:cNvPr id="0" name=""/>
        <dsp:cNvSpPr/>
      </dsp:nvSpPr>
      <dsp:spPr>
        <a:xfrm>
          <a:off x="1235120" y="1384773"/>
          <a:ext cx="6151501" cy="38298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675" tIns="44450" rIns="66675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500" b="1" kern="1200" dirty="0" smtClean="0">
              <a:cs typeface="Times New Roman" pitchFamily="18" charset="0"/>
            </a:rPr>
            <a:t>Markets are susceptible to be captured by greedy business entrepreneurs to the detriment of other possible beneficiaries and hence the need for a transparent control system</a:t>
          </a:r>
          <a:endParaRPr lang="en-ZA" sz="3500" kern="1200" dirty="0"/>
        </a:p>
      </dsp:txBody>
      <dsp:txXfrm>
        <a:off x="1347291" y="1496944"/>
        <a:ext cx="5927159" cy="360546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BD90B6-35DC-44B4-A705-97E994D862DA}">
      <dsp:nvSpPr>
        <dsp:cNvPr id="0" name=""/>
        <dsp:cNvSpPr/>
      </dsp:nvSpPr>
      <dsp:spPr>
        <a:xfrm>
          <a:off x="0" y="13093"/>
          <a:ext cx="7572428" cy="103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AB9D3D-ED26-4B1B-BF56-0D6AE9B2AE5D}">
      <dsp:nvSpPr>
        <dsp:cNvPr id="0" name=""/>
        <dsp:cNvSpPr/>
      </dsp:nvSpPr>
      <dsp:spPr>
        <a:xfrm>
          <a:off x="378621" y="97573"/>
          <a:ext cx="5300699" cy="520679"/>
        </a:xfrm>
        <a:prstGeom prst="roundRect">
          <a:avLst/>
        </a:prstGeom>
        <a:solidFill>
          <a:srgbClr val="00B050"/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0354" tIns="0" rIns="200354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000" b="1" kern="1200" dirty="0" smtClean="0"/>
            <a:t>UN SET of Principles &amp; Rules on Competition</a:t>
          </a:r>
          <a:endParaRPr lang="en-ZA" sz="2000" b="1" kern="1200" dirty="0"/>
        </a:p>
      </dsp:txBody>
      <dsp:txXfrm>
        <a:off x="404038" y="122990"/>
        <a:ext cx="5249865" cy="469845"/>
      </dsp:txXfrm>
    </dsp:sp>
    <dsp:sp modelId="{007B4905-644D-4B69-B74F-465D93339026}">
      <dsp:nvSpPr>
        <dsp:cNvPr id="0" name=""/>
        <dsp:cNvSpPr/>
      </dsp:nvSpPr>
      <dsp:spPr>
        <a:xfrm>
          <a:off x="0" y="2819468"/>
          <a:ext cx="7572428" cy="24538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7705" tIns="853948" rIns="587705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b="1" i="1" kern="1200" dirty="0" smtClean="0"/>
            <a:t>… States, in their control of restrictive business practices, </a:t>
          </a:r>
          <a:r>
            <a:rPr lang="en-US" sz="2000" b="1" i="1" u="sng" kern="1200" dirty="0" smtClean="0"/>
            <a:t>should ensure treatment of enterprises which is fair, equitable, on the same basis to all enterprises, and in accordance with established procedures of law</a:t>
          </a:r>
          <a:r>
            <a:rPr lang="en-US" sz="2000" b="1" i="1" kern="1200" dirty="0" smtClean="0"/>
            <a:t>. The laws and regulations should be publicly and readily available</a:t>
          </a:r>
        </a:p>
      </dsp:txBody>
      <dsp:txXfrm>
        <a:off x="0" y="2819468"/>
        <a:ext cx="7572428" cy="2453850"/>
      </dsp:txXfrm>
    </dsp:sp>
    <dsp:sp modelId="{2AA0509F-2E87-4460-A1C9-D673E1D0138E}">
      <dsp:nvSpPr>
        <dsp:cNvPr id="0" name=""/>
        <dsp:cNvSpPr/>
      </dsp:nvSpPr>
      <dsp:spPr>
        <a:xfrm>
          <a:off x="378621" y="1267693"/>
          <a:ext cx="6658049" cy="21569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0354" tIns="0" rIns="200354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i="1" kern="1200" dirty="0" smtClean="0">
              <a:solidFill>
                <a:schemeClr val="tx1"/>
              </a:solidFill>
            </a:rPr>
            <a:t>…  States should, at the national level or through regional groupings, adopt, </a:t>
          </a:r>
          <a:r>
            <a:rPr lang="en-US" sz="2000" b="1" i="1" u="sng" kern="1200" dirty="0" smtClean="0">
              <a:solidFill>
                <a:schemeClr val="tx1"/>
              </a:solidFill>
            </a:rPr>
            <a:t>improve and effectively enforce appropriate legislation and implementing judicial and administrative procedures</a:t>
          </a:r>
          <a:r>
            <a:rPr lang="en-US" sz="2000" b="1" i="1" kern="1200" dirty="0" smtClean="0">
              <a:solidFill>
                <a:schemeClr val="tx1"/>
              </a:solidFill>
            </a:rPr>
            <a:t> for the control of restrictive business practices, including those of transnational corporations… </a:t>
          </a:r>
          <a:endParaRPr lang="en-ZA" sz="2000" b="1" kern="1200" dirty="0">
            <a:solidFill>
              <a:schemeClr val="tx1"/>
            </a:solidFill>
          </a:endParaRPr>
        </a:p>
      </dsp:txBody>
      <dsp:txXfrm>
        <a:off x="483914" y="1372986"/>
        <a:ext cx="6447463" cy="19463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ircleList">
  <dgm:title val=""/>
  <dgm:desc val=""/>
  <dgm:catLst>
    <dgm:cat type="list" pri="23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  <dgm:cxn modelId="51" srcId="2" destId="21" srcOrd="0" destOrd="0"/>
        <dgm:cxn modelId="52" srcId="2" destId="22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</dgm:varLst>
    <dgm:alg type="lin">
      <dgm:param type="linDir" val="fromT"/>
      <dgm:param type="fallback" val="2D"/>
    </dgm:alg>
    <dgm:shape xmlns:r="http://schemas.openxmlformats.org/officeDocument/2006/relationships" r:blip="">
      <dgm:adjLst/>
    </dgm:shape>
    <dgm:presOf/>
    <dgm:constrLst>
      <dgm:constr type="w" for="ch" forName="withChildren" refType="w"/>
      <dgm:constr type="h" for="ch" forName="withChildren" refType="w" fact="0.909"/>
      <dgm:constr type="w" for="ch" forName="noChildren" refType="w"/>
      <dgm:constr type="h" for="ch" forName="noChildren" refType="w" fact="0.164"/>
      <dgm:constr type="w" for="ch" forName="overlap" val="1"/>
      <dgm:constr type="h" for="ch" forName="overlap" refType="w" refFor="ch" refForName="withChildren" fact="-0.089"/>
      <dgm:constr type="primFontSz" for="des" forName="txLvl1" op="equ" val="65"/>
      <dgm:constr type="primFontSz" for="des" forName="txLvlOnly1" refType="primFontSz" refFor="des" refForName="txLvl1" op="equ"/>
      <dgm:constr type="primFontSz" for="des" forName="txLvl2" refType="primFontSz" refFor="des" refForName="txLvl1" op="equ" fact="0.78"/>
      <dgm:constr type="primFontSz" for="des" forName="txLvl3" refType="primFontSz" refFor="des" refForName="txLvl1" op="equ" fact="0.78"/>
      <dgm:constr type="userF" for="des" forName="lin" refType="primFontSz" refFor="des" refForName="txLvl2" op="equ"/>
    </dgm:constrLst>
    <dgm:forEach name="Name1" axis="ch" ptType="node">
      <dgm:choose name="Name2">
        <dgm:if name="Name3" axis="ch" ptType="node" func="cnt" op="gte" val="1">
          <dgm:layoutNode name="withChildren">
            <dgm:alg type="composite"/>
            <dgm:choose name="Name4">
              <dgm:if name="Name5" func="var" arg="dir" op="equ" val="norm">
                <dgm:constrLst>
                  <dgm:constr type="l" for="ch" forName="bigCircle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l" for="ch" forName="medCircle" refType="w" fact="0.043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 refType="ctrX" refFor="ch" refForName="medCircle"/>
                  <dgm:constr type="r" for="ch" forName="txLvl1" refType="w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 refType="ctrX" refFor="ch" refForName="medCircle"/>
                  <dgm:constr type="r" for="ch" forName="lin" refType="w"/>
                  <dgm:constr type="t" for="ch" forName="lin" refType="h" fact="0.222"/>
                  <dgm:constr type="h" for="ch" forName="lin" refType="h" fact="0.68"/>
                </dgm:constrLst>
              </dgm:if>
              <dgm:else name="Name6">
                <dgm:constrLst>
                  <dgm:constr type="r" for="ch" forName="bigCircle" refType="w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r" for="ch" forName="medCircle" refType="w" fact="0.957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/>
                  <dgm:constr type="r" for="ch" forName="txLvl1" refType="ctrX" refFor="ch" refForName="medCircle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/>
                  <dgm:constr type="r" for="ch" forName="lin" refType="ctrX" refFor="ch" refForName="medCircle"/>
                  <dgm:constr type="t" for="ch" forName="lin" refType="h" fact="0.222"/>
                  <dgm:constr type="h" for="ch" forName="lin" refType="h" fact="0.68"/>
                </dgm:constrLst>
              </dgm:else>
            </dgm:choose>
            <dgm:layoutNode name="big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med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1" styleLbl="revTx">
              <dgm:choose name="Name7">
                <dgm:if name="Name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lin">
              <dgm:choose name="Name10">
                <dgm:if name="Name11" func="var" arg="dir" op="equ" val="norm">
                  <dgm:alg type="lin">
                    <dgm:param type="linDir" val="fromT"/>
                    <dgm:param type="vertAlign" val="t"/>
                    <dgm:param type="nodeHorzAlign" val="l"/>
                  </dgm:alg>
                </dgm:if>
                <dgm:else name="Name12">
                  <dgm:alg type="lin">
                    <dgm:param type="linDir" val="fromT"/>
                    <dgm:param type="vertAlign" val="t"/>
                    <dgm:param type="nodeHorzAlign" val="r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>
                <dgm:constr type="userF"/>
                <dgm:constr type="primFontSz" for="ch" forName="txLvl2" refType="userF"/>
                <dgm:constr type="w" for="ch" forName="txLvl2" refType="w"/>
                <dgm:constr type="h" for="ch" forName="txLvl2" refType="primFontSz" refFor="ch" refForName="txLvl2" fact="0.39"/>
                <dgm:constr type="w" for="ch" forName="txLvl3" refType="w"/>
                <dgm:constr type="h" for="ch" forName="txLvl3" refType="primFontSz" refFor="ch" refForName="txLvl2" fact="0.39"/>
                <dgm:constr type="h" for="ch" forName="smCircle" refType="primFontSz" refFor="ch" refForName="txLvl2" fact="0.14"/>
                <dgm:constr type="h" for="ch" forName="indentDot1" refType="primFontSz" refFor="ch" refForName="txLvl2" fact="0.14"/>
                <dgm:constr type="h" for="ch" forName="indentDot2" refType="primFontSz" refFor="ch" refForName="txLvl2" fact="0.14"/>
                <dgm:constr type="h" for="ch" forName="indentDot3" refType="primFontSz" refFor="ch" refForName="txLvl2" fact="0.14"/>
                <dgm:constr type="w" for="ch" forName="indentDot1" refType="w"/>
                <dgm:constr type="w" for="ch" forName="indentDot2" refType="w"/>
                <dgm:constr type="w" for="ch" forName="indentDot3" refType="w"/>
                <dgm:constr type="userI" for="ch" forName="txLvl3" refType="primFontSz" refFor="ch" refForName="txLvl2" fact="0.14"/>
                <dgm:constr type="userI" for="ch" forName="indentDot1" refType="primFontSz" refFor="ch" refForName="txLvl2" fact="0.14"/>
                <dgm:constr type="userI" for="ch" forName="indentDot2" refType="primFontSz" refFor="ch" refForName="txLvl2" fact="0.14"/>
                <dgm:constr type="userI" for="ch" forName="indentDot3" refType="primFontSz" refFor="ch" refForName="txLvl2" fact="0.14"/>
              </dgm:constrLst>
              <dgm:ruleLst>
                <dgm:rule type="primFontSz" for="ch" forName="txLvl2" val="5" fact="NaN" max="NaN"/>
              </dgm:ruleLst>
              <dgm:forEach name="Name13" axis="ch" ptType="node">
                <dgm:layoutNode name="txLvl2" styleLbl="revTx">
                  <dgm:choose name="Name14">
                    <dgm:if name="Name15" func="var" arg="dir" op="equ" val="norm">
                      <dgm:alg type="tx">
                        <dgm:param type="parTxLTRAlign" val="l"/>
                        <dgm:param type="parTxRTLAlign" val="l"/>
                      </dgm:alg>
                    </dgm:if>
                    <dgm:else name="Name16">
                      <dgm:alg type="tx">
                        <dgm:param type="parTxLTRAlign" val="r"/>
                        <dgm:param type="parTxRTLAlign" val="r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self" ptType="node"/>
                  <dgm:constrLst>
                    <dgm:constr type="lMarg"/>
                    <dgm:constr type="rMarg"/>
                    <dgm:constr type="tMarg" refType="primFontSz" fact="0.1"/>
                    <dgm:constr type="bMarg" refType="primFontSz" fact="0.1"/>
                  </dgm:constrLst>
                  <dgm:ruleLst>
                    <dgm:rule type="h" val="INF" fact="NaN" max="NaN"/>
                  </dgm:ruleLst>
                </dgm:layoutNode>
                <dgm:forEach name="Name17" axis="ch" ptType="node" cnt="1">
                  <dgm:layoutNode name="indentDot1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hoose name="Name18">
                      <dgm:if name="Name19" func="var" arg="dir" op="equ" val="norm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l" for="ch" forName="smCircle1" refType="r" refFor="ch" refForName="gap1"/>
                        </dgm:constrLst>
                      </dgm:if>
                      <dgm:else name="Name20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r" for="ch" forName="smCircle1" refType="l" refFor="ch" refForName="gap1"/>
                        </dgm:constrLst>
                      </dgm:else>
                    </dgm:choose>
                    <dgm:layoutNode name="gap1">
                      <dgm:alg type="sp"/>
                      <dgm:shape xmlns:r="http://schemas.openxmlformats.org/officeDocument/2006/relationships" type="rect" r:blip="" hideGeom="1">
                        <dgm:adjLst/>
                      </dgm:shape>
                      <dgm:presOf/>
                    </dgm:layoutNode>
                    <dgm:layoutNode name="smCircle1" styleLbl="vennNode1">
                      <dgm:alg type="sp"/>
                      <dgm:shape xmlns:r="http://schemas.openxmlformats.org/officeDocument/2006/relationships" type="ellipse" r:blip="">
                        <dgm:adjLst/>
                      </dgm:shape>
                      <dgm:presOf/>
                      <dgm:constrLst>
                        <dgm:constr type="w" refType="h"/>
                      </dgm:constrLst>
                    </dgm:layoutNode>
                  </dgm:layoutNode>
                </dgm:forEach>
                <dgm:forEach name="Name21" axis="ch" ptType="node">
                  <dgm:layoutNode name="txLvl3" styleLbl="revTx">
                    <dgm:varLst>
                      <dgm:bulletEnabled val="1"/>
                    </dgm:varLst>
                    <dgm:choose name="Name22">
                      <dgm:if name="Name23" func="var" arg="dir" op="equ" val="norm">
                        <dgm:alg type="tx">
                          <dgm:param type="parTxLTRAlign" val="l"/>
                          <dgm:param type="parTxRTLAlign" val="l"/>
                          <dgm:param type="shpTxLTRAlignCh" val="l"/>
                          <dgm:param type="shpTxRTLAlignCh" val="l"/>
                        </dgm:alg>
                      </dgm:if>
                      <dgm:else name="Name24">
                        <dgm:alg type="tx">
                          <dgm:param type="parTxLTRAlign" val="r"/>
                          <dgm:param type="parTxRTLAlign" val="r"/>
                          <dgm:param type="shpTxLTRAlignCh" val="r"/>
                          <dgm:param type="shpTxRTLAlignCh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"/>
                    <dgm:choose name="Name25">
                      <dgm:if name="Name26" func="var" arg="dir" op="equ" val="norm">
                        <dgm:constrLst>
                          <dgm:constr type="userI"/>
                          <dgm:constr type="lMarg" refType="userI" fact="8.504"/>
                          <dgm:constr type="rMarg"/>
                          <dgm:constr type="tMarg" refType="primFontSz" fact="0.1"/>
                          <dgm:constr type="bMarg" refType="primFontSz" fact="0.1"/>
                        </dgm:constrLst>
                      </dgm:if>
                      <dgm:else name="Name27">
                        <dgm:constrLst>
                          <dgm:constr type="userI"/>
                          <dgm:constr type="lMarg"/>
                          <dgm:constr type="rMarg" refType="userI" fact="8.504"/>
                          <dgm:constr type="tMarg" refType="primFontSz" fact="0.1"/>
                          <dgm:constr type="bMarg" refType="primFontSz" fact="0.1"/>
                        </dgm:constrLst>
                      </dgm:else>
                    </dgm:choose>
                    <dgm:ruleLst>
                      <dgm:rule type="h" val="INF" fact="NaN" max="NaN"/>
                    </dgm:ruleLst>
                  </dgm:layoutNode>
                  <dgm:forEach name="Name28" axis="followSib" ptType="sibTrans" cnt="1">
                    <dgm:layoutNode name="indentDot2">
                      <dgm:alg type="composite"/>
                      <dgm:shape xmlns:r="http://schemas.openxmlformats.org/officeDocument/2006/relationships" r:blip="">
                        <dgm:adjLst/>
                      </dgm:shape>
                      <dgm:presOf/>
                      <dgm:choose name="Name29">
                        <dgm:if name="Name30" func="var" arg="dir" op="equ" val="norm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l" for="ch" forName="smCircle2" refType="r" refFor="ch" refForName="gap2"/>
                          </dgm:constrLst>
                        </dgm:if>
                        <dgm:else name="Name31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r" for="ch" forName="smCircle2" refType="l" refFor="ch" refForName="gap2"/>
                          </dgm:constrLst>
                        </dgm:else>
                      </dgm:choose>
                      <dgm:layoutNode name="gap2">
                        <dgm:alg type="sp"/>
                        <dgm:shape xmlns:r="http://schemas.openxmlformats.org/officeDocument/2006/relationships" type="rect" r:blip="" hideGeom="1">
                          <dgm:adjLst/>
                        </dgm:shape>
                        <dgm:presOf/>
                      </dgm:layoutNode>
                      <dgm:layoutNode name="smCircle2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layoutNode>
                  </dgm:forEach>
                </dgm:forEach>
                <dgm:choose name="Name32">
                  <dgm:if name="Name33" axis="ch" ptType="node" func="cnt" op="gte" val="1">
                    <dgm:forEach name="Name34" axis="followSib" ptType="sibTrans" cnt="1">
                      <dgm:layoutNode name="indentDot3">
                        <dgm:alg type="composite"/>
                        <dgm:shape xmlns:r="http://schemas.openxmlformats.org/officeDocument/2006/relationships" r:blip="">
                          <dgm:adjLst/>
                        </dgm:shape>
                        <dgm:presOf/>
                        <dgm:choose name="Name35">
                          <dgm:if name="Name36" func="var" arg="dir" op="equ" val="norm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l" for="ch" forName="smCircle3" refType="r" refFor="ch" refForName="gap3"/>
                            </dgm:constrLst>
                          </dgm:if>
                          <dgm:else name="Name37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r" for="ch" forName="smCircle3" refType="l" refFor="ch" refForName="gap3"/>
                            </dgm:constrLst>
                          </dgm:else>
                        </dgm:choose>
                        <dgm:layoutNode name="gap3">
                          <dgm:alg type="sp"/>
                          <dgm:shape xmlns:r="http://schemas.openxmlformats.org/officeDocument/2006/relationships" type="rect" r:blip="" hideGeom="1">
                            <dgm:adjLst/>
                          </dgm:shape>
                          <dgm:presOf/>
                        </dgm:layoutNode>
                        <dgm:layoutNode name="smCircle3" styleLbl="vennNode1">
                          <dgm:alg type="sp"/>
                          <dgm:shape xmlns:r="http://schemas.openxmlformats.org/officeDocument/2006/relationships" type="ellipse" r:blip="">
                            <dgm:adjLst/>
                          </dgm:shape>
                          <dgm:presOf/>
                          <dgm:constrLst>
                            <dgm:constr type="w" refType="h"/>
                          </dgm:constrLst>
                        </dgm:layoutNode>
                      </dgm:layoutNode>
                    </dgm:forEach>
                  </dgm:if>
                  <dgm:else name="Name38">
                    <dgm:forEach name="Name39" axis="followSib" ptType="sibTrans" cnt="1">
                      <dgm:layoutNode name="smCircle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forEach>
                  </dgm:else>
                </dgm:choose>
              </dgm:forEach>
            </dgm:layoutNode>
          </dgm:layoutNode>
          <dgm:choose name="Name40">
            <dgm:if name="Name41" axis="followSib ch" ptType="node node" cnt="1 0" func="cnt" op="gte" val="1">
              <dgm:layoutNode name="overlap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if>
            <dgm:else name="Name42"/>
          </dgm:choose>
        </dgm:if>
        <dgm:else name="Name43">
          <dgm:layoutNode name="noChildren">
            <dgm:alg type="composite"/>
            <dgm:choose name="Name44">
              <dgm:if name="Name45" func="var" arg="dir" op="equ" val="norm">
                <dgm:constrLst>
                  <dgm:constr type="l" for="ch" forName="gap"/>
                  <dgm:constr type="w" for="ch" forName="gap" refType="w" fact="0.043"/>
                  <dgm:constr type="h" for="ch" forName="gap" refType="h"/>
                  <dgm:constr type="t" for="ch" forName="gap"/>
                  <dgm:constr type="l" for="ch" forName="medCircle2" refType="r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 refType="ctrX" refFor="ch" refForName="medCircle2"/>
                  <dgm:constr type="r" for="ch" forName="txLvlOnly1" refType="w"/>
                  <dgm:constr type="h" for="ch" forName="txLvlOnly1" refType="h"/>
                  <dgm:constr type="t" for="ch" forName="txLvlOnly1"/>
                </dgm:constrLst>
              </dgm:if>
              <dgm:else name="Name46">
                <dgm:constrLst>
                  <dgm:constr type="r" for="ch" forName="gap" refType="w"/>
                  <dgm:constr type="w" for="ch" forName="gap" refType="w" fact="0.043"/>
                  <dgm:constr type="h" for="ch" forName="gap" refType="h"/>
                  <dgm:constr type="t" for="ch" forName="gap"/>
                  <dgm:constr type="r" for="ch" forName="medCircle2" refType="l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/>
                  <dgm:constr type="r" for="ch" forName="txLvlOnly1" refType="ctrX" refFor="ch" refForName="medCircle2"/>
                  <dgm:constr type="h" for="ch" forName="txLvlOnly1" refType="h"/>
                  <dgm:constr type="t" for="ch" forName="txLvlOnly1"/>
                </dgm:constrLst>
              </dgm:else>
            </dgm:choose>
            <dgm:layoutNode name="g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medCircle2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Only1" styleLbl="revTx">
              <dgm:choose name="Name47">
                <dgm:if name="Name4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4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3/layout/DescendingProcess">
  <dgm:title val=""/>
  <dgm:desc val=""/>
  <dgm:catLst>
    <dgm:cat type="process" pri="23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clrData>
  <dgm:layoutNode name="Name0">
    <dgm:varLst>
      <dgm:chMax val="7"/>
      <dgm:chPref val="5"/>
    </dgm:varLst>
    <dgm:alg type="composite">
      <dgm:param type="ar" val="1.1"/>
    </dgm:alg>
    <dgm:shape xmlns:r="http://schemas.openxmlformats.org/officeDocument/2006/relationships" r:blip="">
      <dgm:adjLst/>
    </dgm:shape>
    <dgm:choose name="Name1">
      <dgm:if name="Name2" axis="ch" ptType="node" func="cnt" op="equ" val="1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</dgm:constrLst>
      </dgm:if>
      <dgm:if name="Name3" axis="ch" ptType="node" func="cnt" op="equ" val="2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"/>
          <dgm:constr type="b" for="ch" forName="txNode2" refType="h"/>
          <dgm:constr type="r" for="ch" forName="txNode2" refType="w"/>
          <dgm:constr type="h" for="ch" forName="txNode2" refType="h" fact="0.16"/>
        </dgm:constrLst>
      </dgm:if>
      <dgm:if name="Name4" axis="ch" ptType="node" func="cnt" op="equ" val="3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6"/>
          <dgm:constr type="ctrY" for="ch" forName="txNode2" refType="h" fact="0.3992"/>
          <dgm:constr type="r" for="ch" forName="txNode2" refType="w"/>
          <dgm:constr type="h" for="ch" forName="txNode2" refType="h" fact="0.16"/>
          <dgm:constr type="l" for="ch" forName="txNode3" refType="w" fact="0.5"/>
          <dgm:constr type="b" for="ch" forName="txNode3" refType="h"/>
          <dgm:constr type="r" for="ch" forName="txNode3" refType="w"/>
          <dgm:constr type="h" for="ch" forName="txNode3" refType="h" fact="0.16"/>
          <dgm:constr type="ctrX" for="ch" forName="dotNode2" refType="w" fact="0.4782"/>
          <dgm:constr type="ctrY" for="ch" forName="dotNode2" refType="h" fact="0.3992"/>
          <dgm:constr type="h" for="ch" forName="dotNode2" refType="h" fact="0.0218"/>
          <dgm:constr type="w" for="ch" forName="dotNode2" refType="h" refFor="ch" refForName="dotNode2"/>
        </dgm:constrLst>
      </dgm:if>
      <dgm:if name="Name5" axis="ch" ptType="node" func="cnt" op="equ" val="4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9"/>
          <dgm:constr type="ctrY" for="ch" forName="txNode2" refType="h" fact="0.315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5004"/>
          <dgm:constr type="r" for="ch" forName="txNode3" refType="w" fact="0.5"/>
          <dgm:constr type="h" for="ch" forName="txNode3" refType="h" fact="0.16"/>
          <dgm:constr type="l" for="ch" forName="txNode4" refType="w" fact="0.5"/>
          <dgm:constr type="b" for="ch" forName="txNode4" refType="h"/>
          <dgm:constr type="r" for="ch" forName="txNode4" refType="w"/>
          <dgm:constr type="h" for="ch" forName="txNode4" refType="h" fact="0.16"/>
          <dgm:constr type="ctrX" for="ch" forName="dotNode2" refType="w" fact="0.39"/>
          <dgm:constr type="ctrY" for="ch" forName="dotNode2" refType="h" fact="0.315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5626"/>
          <dgm:constr type="ctrY" for="ch" forName="dotNode3" refType="h" fact="0.5004"/>
          <dgm:constr type="h" for="ch" forName="dotNode3" refType="h" fact="0.0218"/>
          <dgm:constr type="w" for="ch" forName="dotNode3" refType="h" refFor="ch" refForName="dotNode3"/>
        </dgm:constrLst>
      </dgm:if>
      <dgm:if name="Name6" axis="ch" ptType="node" func="cnt" op="equ" val="5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6"/>
          <dgm:constr type="ctrY" for="ch" forName="txNode2" refType="h" fact="0.2885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4089"/>
          <dgm:constr type="r" for="ch" forName="txNode3" refType="w" fact="0.43"/>
          <dgm:constr type="h" for="ch" forName="txNode3" refType="h" fact="0.16"/>
          <dgm:constr type="l" for="ch" forName="txNode4" refType="w" fact="0.67"/>
          <dgm:constr type="ctrY" for="ch" forName="txNode4" refType="h" fact="0.5497"/>
          <dgm:constr type="r" for="ch" forName="txNode4" refType="w"/>
          <dgm:constr type="h" for="ch" forName="txNode4" refType="h" fact="0.16"/>
          <dgm:constr type="l" for="ch" forName="txNode5" refType="w" fact="0.5"/>
          <dgm:constr type="b" for="ch" forName="txNode5" refType="h"/>
          <dgm:constr type="r" for="ch" forName="txNode5" refType="w"/>
          <dgm:constr type="h" for="ch" forName="txNode5" refType="h" fact="0.16"/>
          <dgm:constr type="ctrX" for="ch" forName="dotNode2" refType="w" fact="0.3565"/>
          <dgm:constr type="ctrY" for="ch" forName="dotNode2" refType="h" fact="0.2885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922"/>
          <dgm:constr type="ctrY" for="ch" forName="dotNode3" refType="h" fact="0.4089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939"/>
          <dgm:constr type="ctrY" for="ch" forName="dotNode4" refType="h" fact="0.5497"/>
          <dgm:constr type="h" for="ch" forName="dotNode4" refType="h" fact="0.0218"/>
          <dgm:constr type="w" for="ch" forName="dotNode4" refType="h" refFor="ch" refForName="dotNode4"/>
        </dgm:constrLst>
      </dgm:if>
      <dgm:if name="Name7" axis="ch" ptType="node" func="cnt" op="equ" val="6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5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638"/>
          <dgm:constr type="r" for="ch" forName="txNode3" refType="w" fact="0.37"/>
          <dgm:constr type="h" for="ch" forName="txNode3" refType="h" fact="0.16"/>
          <dgm:constr type="l" for="ch" forName="txNode4" refType="w" fact="0.63"/>
          <dgm:constr type="ctrY" for="ch" forName="txNode4" refType="h" fact="0.4744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961"/>
          <dgm:constr type="r" for="ch" forName="txNode5" refType="w" fact="0.55"/>
          <dgm:constr type="h" for="ch" forName="txNode5" refType="h" fact="0.16"/>
          <dgm:constr type="l" for="ch" forName="txNode6" refType="w" fact="0.5"/>
          <dgm:constr type="b" for="ch" forName="txNode6" refType="h"/>
          <dgm:constr type="r" for="ch" forName="txNode6" refType="w"/>
          <dgm:constr type="h" for="ch" forName="txNode6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419"/>
          <dgm:constr type="ctrY" for="ch" forName="dotNode3" refType="h" fact="0.3638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425"/>
          <dgm:constr type="ctrY" for="ch" forName="dotNode4" refType="h" fact="0.4744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6153"/>
          <dgm:constr type="ctrY" for="ch" forName="dotNode5" refType="h" fact="0.5961"/>
          <dgm:constr type="h" for="ch" forName="dotNode5" refType="h" fact="0.0218"/>
          <dgm:constr type="w" for="ch" forName="dotNode5" refType="h" refFor="ch" refForName="dotNode5"/>
        </dgm:constrLst>
      </dgm:if>
      <dgm:else name="Name8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4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424"/>
          <dgm:constr type="r" for="ch" forName="txNode3" refType="w" fact="0.33"/>
          <dgm:constr type="h" for="ch" forName="txNode3" refType="h" fact="0.16"/>
          <dgm:constr type="l" for="ch" forName="txNode4" refType="w" fact="0.61"/>
          <dgm:constr type="ctrY" for="ch" forName="txNode4" refType="h" fact="0.4276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218"/>
          <dgm:constr type="r" for="ch" forName="txNode5" refType="w" fact="0.5"/>
          <dgm:constr type="h" for="ch" forName="txNode5" refType="h" fact="0.16"/>
          <dgm:constr type="l" for="ch" forName="txNode6" refType="w" fact="0.71"/>
          <dgm:constr type="ctrY" for="ch" forName="txNode6" refType="h" fact="0.6179"/>
          <dgm:constr type="r" for="ch" forName="txNode6" refType="w"/>
          <dgm:constr type="h" for="ch" forName="txNode6" refType="h" fact="0.16"/>
          <dgm:constr type="l" for="ch" forName="txNode7" refType="w" fact="0.5"/>
          <dgm:constr type="b" for="ch" forName="txNode7" refType="h"/>
          <dgm:constr type="r" for="ch" forName="txNode7" refType="w"/>
          <dgm:constr type="h" for="ch" forName="txNode7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25"/>
          <dgm:constr type="ctrY" for="ch" forName="dotNode3" refType="h" fact="0.3424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05"/>
          <dgm:constr type="ctrY" for="ch" forName="dotNode4" refType="h" fact="0.4276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5742"/>
          <dgm:constr type="ctrY" for="ch" forName="dotNode5" refType="h" fact="0.5218"/>
          <dgm:constr type="h" for="ch" forName="dotNode5" refType="h" fact="0.0218"/>
          <dgm:constr type="w" for="ch" forName="dotNode5" refType="h" refFor="ch" refForName="dotNode5"/>
          <dgm:constr type="ctrX" for="ch" forName="dotNode6" refType="w" fact="0.63"/>
          <dgm:constr type="ctrY" for="ch" forName="dotNode6" refType="h" fact="0.6179"/>
          <dgm:constr type="h" for="ch" forName="dotNode6" refType="h" fact="0.0218"/>
          <dgm:constr type="w" for="ch" forName="dotNode6" refType="h" refFor="ch" refForName="dotNode6"/>
        </dgm:constrLst>
      </dgm:else>
    </dgm:choose>
    <dgm:forEach name="Name9" axis="self" ptType="parTrans">
      <dgm:forEach name="Name10" axis="self" ptType="sibTrans" st="2">
        <dgm:forEach name="dotRepeat" axis="self">
          <dgm:layoutNode name="dotRepeatNode" styleLbl="fgShp">
            <dgm:alg type="sp"/>
            <dgm:shape xmlns:r="http://schemas.openxmlformats.org/officeDocument/2006/relationships" type="ellipse" r:blip="">
              <dgm:adjLst/>
            </dgm:shape>
            <dgm:presOf axis="self"/>
          </dgm:layoutNode>
        </dgm:forEach>
      </dgm:forEach>
    </dgm:forEach>
    <dgm:choose name="Name11">
      <dgm:if name="Name12" axis="ch" ptType="node" func="cnt" op="gte" val="1">
        <dgm:layoutNode name="arrowNode" styleLbl="node1">
          <dgm:alg type="sp"/>
          <dgm:shape xmlns:r="http://schemas.openxmlformats.org/officeDocument/2006/relationships" rot="73.2729" type="swooshArrow" r:blip="">
            <dgm:adjLst>
              <dgm:adj idx="1" val="0.1631"/>
              <dgm:adj idx="2" val="0.3137"/>
            </dgm:adjLst>
          </dgm:shape>
          <dgm:presOf/>
        </dgm:layoutNode>
      </dgm:if>
      <dgm:else name="Name13"/>
    </dgm:choose>
    <dgm:forEach name="Name14" axis="ch" ptType="node" cnt="1">
      <dgm:layoutNode name="txNode1" styleLbl="revTx">
        <dgm:varLst>
          <dgm:bulletEnabled val="1"/>
        </dgm:varLst>
        <dgm:alg type="tx">
          <dgm:param type="txAnchorVert" val="b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15" axis="ch" ptType="node" st="2" cnt="1">
      <dgm:layoutNode name="txNode2" styleLbl="revTx">
        <dgm:varLst>
          <dgm:bulletEnabled val="1"/>
        </dgm:varLst>
        <dgm:choose name="Name16">
          <dgm:if name="Name17" axis="self" ptType="node" func="revPos" op="equ" val="1">
            <dgm:alg type="tx">
              <dgm:param type="txAnchorVert" val="t"/>
            </dgm:alg>
          </dgm:if>
          <dgm:if name="Name18" axis="self" ptType="node" func="posOdd" op="equ" val="1">
            <dgm:alg type="tx">
              <dgm:param type="parTxLTRAlign" val="r"/>
              <dgm:param type="parTxRTLAlign" val="r"/>
            </dgm:alg>
          </dgm:if>
          <dgm:else name="Name1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20">
        <dgm:if name="Name21" axis="par ch" ptType="all node" func="cnt" op="neq" val="2">
          <dgm:forEach name="Name22" axis="follow" ptType="sibTrans" cnt="1">
            <dgm:layoutNode name="dotNode2">
              <dgm:alg type="sp"/>
              <dgm:shape xmlns:r="http://schemas.openxmlformats.org/officeDocument/2006/relationships" r:blip="">
                <dgm:adjLst/>
              </dgm:shape>
              <dgm:presOf/>
              <dgm:forEach name="Name23" ref="dotRepeat"/>
            </dgm:layoutNode>
          </dgm:forEach>
        </dgm:if>
        <dgm:else name="Name24"/>
      </dgm:choose>
    </dgm:forEach>
    <dgm:forEach name="Name25" axis="ch" ptType="node" st="3" cnt="1">
      <dgm:layoutNode name="txNode3" styleLbl="revTx">
        <dgm:varLst>
          <dgm:bulletEnabled val="1"/>
        </dgm:varLst>
        <dgm:choose name="Name26">
          <dgm:if name="Name27" axis="self" ptType="node" func="revPos" op="equ" val="1">
            <dgm:alg type="tx">
              <dgm:param type="txAnchorVert" val="t"/>
            </dgm:alg>
          </dgm:if>
          <dgm:if name="Name28" axis="self" ptType="node" func="posOdd" op="equ" val="1">
            <dgm:alg type="tx">
              <dgm:param type="parTxLTRAlign" val="r"/>
              <dgm:param type="parTxRTLAlign" val="r"/>
            </dgm:alg>
          </dgm:if>
          <dgm:else name="Name2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30">
        <dgm:if name="Name31" axis="par ch" ptType="all node" func="cnt" op="neq" val="3">
          <dgm:forEach name="Name32" axis="follow" ptType="sibTrans" cnt="1">
            <dgm:layoutNode name="dotNode3">
              <dgm:alg type="sp"/>
              <dgm:shape xmlns:r="http://schemas.openxmlformats.org/officeDocument/2006/relationships" r:blip="">
                <dgm:adjLst/>
              </dgm:shape>
              <dgm:presOf/>
              <dgm:forEach name="Name33" ref="dotRepeat"/>
            </dgm:layoutNode>
          </dgm:forEach>
        </dgm:if>
        <dgm:else name="Name34"/>
      </dgm:choose>
    </dgm:forEach>
    <dgm:forEach name="Name35" axis="ch" ptType="node" st="4" cnt="1">
      <dgm:layoutNode name="txNode4" styleLbl="revTx">
        <dgm:varLst>
          <dgm:bulletEnabled val="1"/>
        </dgm:varLst>
        <dgm:choose name="Name36">
          <dgm:if name="Name37" axis="self" ptType="node" func="revPos" op="equ" val="1">
            <dgm:alg type="tx">
              <dgm:param type="txAnchorVert" val="t"/>
            </dgm:alg>
          </dgm:if>
          <dgm:if name="Name38" axis="self" ptType="node" func="posOdd" op="equ" val="1">
            <dgm:alg type="tx">
              <dgm:param type="parTxLTRAlign" val="r"/>
              <dgm:param type="parTxRTLAlign" val="r"/>
            </dgm:alg>
          </dgm:if>
          <dgm:else name="Name3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40">
        <dgm:if name="Name41" axis="par ch" ptType="all node" func="cnt" op="neq" val="4">
          <dgm:forEach name="Name42" axis="follow" ptType="sibTrans" cnt="1">
            <dgm:layoutNode name="dotNode4">
              <dgm:alg type="sp"/>
              <dgm:shape xmlns:r="http://schemas.openxmlformats.org/officeDocument/2006/relationships" r:blip="">
                <dgm:adjLst/>
              </dgm:shape>
              <dgm:presOf/>
              <dgm:forEach name="Name43" ref="dotRepeat"/>
            </dgm:layoutNode>
          </dgm:forEach>
        </dgm:if>
        <dgm:else name="Name44"/>
      </dgm:choose>
    </dgm:forEach>
    <dgm:forEach name="Name45" axis="ch" ptType="node" st="5" cnt="1">
      <dgm:layoutNode name="txNode5" styleLbl="revTx">
        <dgm:varLst>
          <dgm:bulletEnabled val="1"/>
        </dgm:varLst>
        <dgm:choose name="Name46">
          <dgm:if name="Name47" axis="self" ptType="node" func="revPos" op="equ" val="1">
            <dgm:alg type="tx">
              <dgm:param type="txAnchorVert" val="t"/>
            </dgm:alg>
          </dgm:if>
          <dgm:if name="Name48" axis="self" ptType="node" func="posOdd" op="equ" val="1">
            <dgm:alg type="tx">
              <dgm:param type="parTxLTRAlign" val="r"/>
              <dgm:param type="parTxRTLAlign" val="r"/>
            </dgm:alg>
          </dgm:if>
          <dgm:else name="Name4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50">
        <dgm:if name="Name51" axis="par ch" ptType="all node" func="cnt" op="neq" val="5">
          <dgm:forEach name="Name52" axis="follow" ptType="sibTrans" cnt="1">
            <dgm:layoutNode name="dotNode5">
              <dgm:alg type="sp"/>
              <dgm:shape xmlns:r="http://schemas.openxmlformats.org/officeDocument/2006/relationships" r:blip="">
                <dgm:adjLst/>
              </dgm:shape>
              <dgm:presOf/>
              <dgm:forEach name="Name53" ref="dotRepeat"/>
            </dgm:layoutNode>
          </dgm:forEach>
        </dgm:if>
        <dgm:else name="Name54"/>
      </dgm:choose>
    </dgm:forEach>
    <dgm:forEach name="Name55" axis="ch" ptType="node" st="6" cnt="1">
      <dgm:layoutNode name="txNode6" styleLbl="revTx">
        <dgm:varLst>
          <dgm:bulletEnabled val="1"/>
        </dgm:varLst>
        <dgm:choose name="Name56">
          <dgm:if name="Name57" axis="self" ptType="node" func="revPos" op="equ" val="1">
            <dgm:alg type="tx">
              <dgm:param type="txAnchorVert" val="t"/>
            </dgm:alg>
          </dgm:if>
          <dgm:if name="Name58" axis="self" ptType="node" func="posOdd" op="equ" val="1">
            <dgm:alg type="tx">
              <dgm:param type="parTxLTRAlign" val="r"/>
              <dgm:param type="parTxRTLAlign" val="r"/>
            </dgm:alg>
          </dgm:if>
          <dgm:else name="Name5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60">
        <dgm:if name="Name61" axis="par ch" ptType="all node" func="cnt" op="neq" val="6">
          <dgm:forEach name="Name62" axis="follow" ptType="sibTrans" cnt="1">
            <dgm:layoutNode name="dotNode6">
              <dgm:alg type="sp"/>
              <dgm:shape xmlns:r="http://schemas.openxmlformats.org/officeDocument/2006/relationships" r:blip="">
                <dgm:adjLst/>
              </dgm:shape>
              <dgm:presOf/>
              <dgm:forEach name="Name63" ref="dotRepeat"/>
            </dgm:layoutNode>
          </dgm:forEach>
        </dgm:if>
        <dgm:else name="Name64"/>
      </dgm:choose>
    </dgm:forEach>
    <dgm:forEach name="Name65" axis="ch" ptType="node" st="7" cnt="1">
      <dgm:layoutNode name="txNode7" styleLbl="revTx">
        <dgm:varLst>
          <dgm:bulletEnabled val="1"/>
        </dgm:varLst>
        <dgm:alg type="tx">
          <dgm:param type="txAnchorVert" val="t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113" cy="497911"/>
          </a:xfrm>
          <a:prstGeom prst="rect">
            <a:avLst/>
          </a:prstGeom>
        </p:spPr>
        <p:txBody>
          <a:bodyPr vert="horz" lIns="90014" tIns="45007" rIns="90014" bIns="45007" rtlCol="0"/>
          <a:lstStyle>
            <a:lvl1pPr algn="l">
              <a:defRPr sz="1200"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30499" y="0"/>
            <a:ext cx="2929113" cy="497911"/>
          </a:xfrm>
          <a:prstGeom prst="rect">
            <a:avLst/>
          </a:prstGeom>
        </p:spPr>
        <p:txBody>
          <a:bodyPr vert="horz" lIns="90014" tIns="45007" rIns="90014" bIns="45007" rtlCol="0"/>
          <a:lstStyle>
            <a:lvl1pPr algn="r">
              <a:defRPr sz="1200"/>
            </a:lvl1pPr>
          </a:lstStyle>
          <a:p>
            <a:pPr>
              <a:defRPr/>
            </a:pPr>
            <a:fld id="{89EDA9DA-3F55-40B3-B49E-5F5870AA2DBB}" type="datetimeFigureOut">
              <a:rPr lang="en-ZA"/>
              <a:pPr>
                <a:defRPr/>
              </a:pPr>
              <a:t>2014/12/11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3032"/>
            <a:ext cx="2929113" cy="497911"/>
          </a:xfrm>
          <a:prstGeom prst="rect">
            <a:avLst/>
          </a:prstGeom>
        </p:spPr>
        <p:txBody>
          <a:bodyPr vert="horz" lIns="90014" tIns="45007" rIns="90014" bIns="45007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30499" y="9443032"/>
            <a:ext cx="2929113" cy="497911"/>
          </a:xfrm>
          <a:prstGeom prst="rect">
            <a:avLst/>
          </a:prstGeom>
        </p:spPr>
        <p:txBody>
          <a:bodyPr vert="horz" lIns="90014" tIns="45007" rIns="90014" bIns="45007" rtlCol="0" anchor="b"/>
          <a:lstStyle>
            <a:lvl1pPr algn="r">
              <a:defRPr sz="1200"/>
            </a:lvl1pPr>
          </a:lstStyle>
          <a:p>
            <a:pPr>
              <a:defRPr/>
            </a:pPr>
            <a:fld id="{71AF973B-27BE-4EB0-B830-C4E4C8897201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872079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113" cy="497911"/>
          </a:xfrm>
          <a:prstGeom prst="rect">
            <a:avLst/>
          </a:prstGeom>
        </p:spPr>
        <p:txBody>
          <a:bodyPr vert="horz" lIns="90014" tIns="45007" rIns="90014" bIns="45007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30499" y="0"/>
            <a:ext cx="2929113" cy="497911"/>
          </a:xfrm>
          <a:prstGeom prst="rect">
            <a:avLst/>
          </a:prstGeom>
        </p:spPr>
        <p:txBody>
          <a:bodyPr vert="horz" lIns="90014" tIns="45007" rIns="90014" bIns="45007" rtlCol="0"/>
          <a:lstStyle>
            <a:lvl1pPr algn="r">
              <a:defRPr sz="1200"/>
            </a:lvl1pPr>
          </a:lstStyle>
          <a:p>
            <a:fld id="{0A3EDD7C-88E0-42EB-9CB4-C1D77A2C6813}" type="datetimeFigureOut">
              <a:rPr lang="en-US" smtClean="0"/>
              <a:pPr/>
              <a:t>12/11/2014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95350" y="746125"/>
            <a:ext cx="497046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014" tIns="45007" rIns="90014" bIns="45007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6427" y="4723087"/>
            <a:ext cx="5408310" cy="4473346"/>
          </a:xfrm>
          <a:prstGeom prst="rect">
            <a:avLst/>
          </a:prstGeom>
        </p:spPr>
        <p:txBody>
          <a:bodyPr vert="horz" lIns="90014" tIns="45007" rIns="90014" bIns="45007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3032"/>
            <a:ext cx="2929113" cy="497911"/>
          </a:xfrm>
          <a:prstGeom prst="rect">
            <a:avLst/>
          </a:prstGeom>
        </p:spPr>
        <p:txBody>
          <a:bodyPr vert="horz" lIns="90014" tIns="45007" rIns="90014" bIns="45007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30499" y="9443032"/>
            <a:ext cx="2929113" cy="497911"/>
          </a:xfrm>
          <a:prstGeom prst="rect">
            <a:avLst/>
          </a:prstGeom>
        </p:spPr>
        <p:txBody>
          <a:bodyPr vert="horz" lIns="90014" tIns="45007" rIns="90014" bIns="45007" rtlCol="0" anchor="b"/>
          <a:lstStyle>
            <a:lvl1pPr algn="r">
              <a:defRPr sz="1200"/>
            </a:lvl1pPr>
          </a:lstStyle>
          <a:p>
            <a:fld id="{B8834051-520F-4FE1-B775-EE53F188846A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537324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ED7D16-DE14-4ED2-9F49-07CD9B65D71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7693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58EC76-9E54-4EC1-B624-4CC226DCF33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29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9368D5-E82D-4DE3-8BAE-52B702B390A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728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8C0E71-7952-4FEF-B528-E1B90B7AAF5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6" descr="CA logo landscap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1800" y="6019316"/>
            <a:ext cx="2438400" cy="762484"/>
          </a:xfrm>
          <a:prstGeom prst="rect">
            <a:avLst/>
          </a:prstGeom>
        </p:spPr>
      </p:pic>
      <p:pic>
        <p:nvPicPr>
          <p:cNvPr id="8" name="Picture 7" descr="CA logo landscap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1800" y="6019316"/>
            <a:ext cx="2438400" cy="762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27044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C0FEF1-49C0-4AD0-9E8F-8436BBEB010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716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1E539E-D4B1-4010-8F76-F2FA3AF8BB9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386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B4BD49-FF51-4F1D-B658-0F062DCA9D3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250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4B8FA5-A343-425F-95D3-27AC178DAFF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4562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FA26D6-1489-4733-95AF-1BBC1957511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2491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0382FE-C9A8-4DDB-8E8D-37892A679C5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779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CEEFF2-B64F-4E69-8229-A8B979E7F7E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143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9CC0067-4BEA-46CF-8D09-5B71B766C3D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624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7" Type="http://schemas.openxmlformats.org/officeDocument/2006/relationships/image" Target="../media/image3.jpeg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3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3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3.jpe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3.jpe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7" Type="http://schemas.openxmlformats.org/officeDocument/2006/relationships/image" Target="../media/image3.jpe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7" Type="http://schemas.openxmlformats.org/officeDocument/2006/relationships/image" Target="../media/image3.jpeg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A logo landscap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3768" y="476672"/>
            <a:ext cx="3900913" cy="115212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73784" y="2132856"/>
            <a:ext cx="8064896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CH" sz="3600" b="1" dirty="0" smtClean="0">
                <a:solidFill>
                  <a:srgbClr val="0070C0"/>
                </a:solidFill>
                <a:latin typeface="Arial Rounded MT Bold" pitchFamily="34" charset="0"/>
              </a:rPr>
              <a:t>BRIEF ON THE COMPETITION LAW  OF BOTSWANA</a:t>
            </a:r>
            <a:r>
              <a:rPr lang="fr-CH" sz="3200" b="1" dirty="0">
                <a:latin typeface="Arial Rounded MT Bold" pitchFamily="34" charset="0"/>
              </a:rPr>
              <a:t/>
            </a:r>
            <a:br>
              <a:rPr lang="fr-CH" sz="3200" b="1" dirty="0">
                <a:latin typeface="Arial Rounded MT Bold" pitchFamily="34" charset="0"/>
              </a:rPr>
            </a:br>
            <a:endParaRPr lang="fr-CH" sz="2400" b="1" dirty="0" smtClean="0"/>
          </a:p>
          <a:p>
            <a:pPr lvl="0" algn="ctr"/>
            <a:r>
              <a:rPr lang="fr-CH" i="1" dirty="0" smtClean="0"/>
              <a:t>by</a:t>
            </a:r>
          </a:p>
          <a:p>
            <a:pPr lvl="0" algn="ctr"/>
            <a:endParaRPr lang="fr-CH" i="1" dirty="0" smtClean="0"/>
          </a:p>
          <a:p>
            <a:pPr lvl="0" algn="ctr"/>
            <a:r>
              <a:rPr lang="fr-CH" sz="2400" b="1" dirty="0" err="1" smtClean="0"/>
              <a:t>Thula</a:t>
            </a:r>
            <a:r>
              <a:rPr lang="fr-CH" sz="2400" b="1" dirty="0" smtClean="0"/>
              <a:t> </a:t>
            </a:r>
            <a:r>
              <a:rPr lang="fr-CH" sz="2400" b="1" dirty="0" err="1" smtClean="0"/>
              <a:t>Kaira</a:t>
            </a:r>
            <a:r>
              <a:rPr lang="fr-CH" sz="2400" b="1" dirty="0"/>
              <a:t> </a:t>
            </a:r>
            <a:r>
              <a:rPr lang="fr-CH" sz="2400" b="1" dirty="0" smtClean="0"/>
              <a:t>- CEO</a:t>
            </a:r>
            <a:r>
              <a:rPr lang="fr-CH" b="1" dirty="0"/>
              <a:t/>
            </a:r>
            <a:br>
              <a:rPr lang="fr-CH" b="1" dirty="0"/>
            </a:br>
            <a:endParaRPr lang="fr-CH" b="1" i="1" dirty="0"/>
          </a:p>
          <a:p>
            <a:pPr lvl="0" algn="ctr"/>
            <a:r>
              <a:rPr lang="fr-CH" b="1" i="1" dirty="0" err="1" smtClean="0"/>
              <a:t>Presentation</a:t>
            </a:r>
            <a:r>
              <a:rPr lang="fr-CH" b="1" i="1" dirty="0" smtClean="0"/>
              <a:t> to the Civil Aviation </a:t>
            </a:r>
            <a:r>
              <a:rPr lang="fr-CH" b="1" i="1" dirty="0" err="1" smtClean="0"/>
              <a:t>Authority</a:t>
            </a:r>
            <a:r>
              <a:rPr lang="fr-CH" b="1" i="1" dirty="0" smtClean="0"/>
              <a:t> of Botswana </a:t>
            </a:r>
            <a:br>
              <a:rPr lang="fr-CH" b="1" i="1" dirty="0" smtClean="0"/>
            </a:br>
            <a:r>
              <a:rPr lang="fr-CH" b="1" i="1" dirty="0" smtClean="0"/>
              <a:t>Gaborone, 15 August 2012</a:t>
            </a:r>
            <a:endParaRPr lang="en-Z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Diagram 9"/>
          <p:cNvGraphicFramePr/>
          <p:nvPr/>
        </p:nvGraphicFramePr>
        <p:xfrm>
          <a:off x="642910" y="714356"/>
          <a:ext cx="7572428" cy="5286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Content Placeholder 4" descr="CA logo landscape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85787" y="6083884"/>
            <a:ext cx="1928825" cy="4883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fr-CH" sz="4200" b="1" dirty="0" smtClean="0"/>
              <a:t>3. EXPECTATIONS FROM THE LAW</a:t>
            </a:r>
            <a:endParaRPr lang="en-US" sz="4200" b="1" dirty="0" smtClean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GB" b="1" dirty="0" smtClean="0"/>
              <a:t>Creating a ‘fair’ business climate can be no task for one </a:t>
            </a:r>
            <a:r>
              <a:rPr lang="en-GB" b="1" dirty="0" err="1" smtClean="0"/>
              <a:t>Govt</a:t>
            </a:r>
            <a:r>
              <a:rPr lang="en-GB" b="1" dirty="0" smtClean="0"/>
              <a:t> agency as various agents have been established to play their expert part</a:t>
            </a:r>
          </a:p>
          <a:p>
            <a:pPr>
              <a:buFont typeface="Wingdings" pitchFamily="2" charset="2"/>
              <a:buChar char="§"/>
            </a:pPr>
            <a:r>
              <a:rPr lang="en-GB" b="1" dirty="0" smtClean="0"/>
              <a:t>Definitions of ‘unfair competition’ are varied in the court of public opinion</a:t>
            </a:r>
          </a:p>
          <a:p>
            <a:pPr>
              <a:buFont typeface="Wingdings" pitchFamily="2" charset="2"/>
              <a:buChar char="§"/>
            </a:pPr>
            <a:r>
              <a:rPr lang="en-GB" b="1" dirty="0" smtClean="0"/>
              <a:t>As the competition law is in its infancy, there is need to identify and maintain a support base for this highly law, to include:</a:t>
            </a:r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C0E71-7952-4FEF-B528-E1B90B7AAF5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8C0E71-7952-4FEF-B528-E1B90B7AAF5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385259391"/>
              </p:ext>
            </p:extLst>
          </p:nvPr>
        </p:nvGraphicFramePr>
        <p:xfrm>
          <a:off x="285720" y="548680"/>
          <a:ext cx="8572560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93605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n-US" sz="4200" b="1" dirty="0" smtClean="0"/>
              <a:t>3. EXPECTATIONS…</a:t>
            </a:r>
            <a:r>
              <a:rPr lang="en-US" sz="4200" b="1" i="1" dirty="0" smtClean="0"/>
              <a:t>cont’d</a:t>
            </a:r>
            <a:endParaRPr lang="en-US" sz="4200" b="1" dirty="0" smtClean="0"/>
          </a:p>
        </p:txBody>
      </p:sp>
      <p:sp useBgFill="1"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96752"/>
            <a:ext cx="8229600" cy="4732579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Font typeface="Wingdings" pitchFamily="2" charset="2"/>
              <a:buChar char="§"/>
            </a:pPr>
            <a:r>
              <a:rPr lang="fr-CH" b="1" dirty="0" smtClean="0"/>
              <a:t>The </a:t>
            </a:r>
            <a:r>
              <a:rPr lang="fr-CH" b="1" dirty="0" err="1" smtClean="0"/>
              <a:t>Act</a:t>
            </a:r>
            <a:r>
              <a:rPr lang="fr-CH" b="1" dirty="0" smtClean="0"/>
              <a:t> </a:t>
            </a:r>
            <a:r>
              <a:rPr lang="fr-CH" b="1" dirty="0" err="1" smtClean="0"/>
              <a:t>requires</a:t>
            </a:r>
            <a:r>
              <a:rPr lang="fr-CH" b="1" dirty="0" smtClean="0"/>
              <a:t> the CA to </a:t>
            </a:r>
            <a:r>
              <a:rPr lang="fr-CH" b="1" dirty="0" err="1" smtClean="0"/>
              <a:t>ensure</a:t>
            </a:r>
            <a:r>
              <a:rPr lang="fr-CH" b="1" dirty="0" smtClean="0"/>
              <a:t> </a:t>
            </a:r>
            <a:r>
              <a:rPr lang="fr-CH" b="1" dirty="0" err="1" smtClean="0"/>
              <a:t>most</a:t>
            </a:r>
            <a:r>
              <a:rPr lang="fr-CH" b="1" dirty="0" smtClean="0"/>
              <a:t> of </a:t>
            </a:r>
            <a:r>
              <a:rPr lang="fr-CH" b="1" dirty="0" err="1" smtClean="0"/>
              <a:t>its</a:t>
            </a:r>
            <a:r>
              <a:rPr lang="fr-CH" b="1" dirty="0" smtClean="0"/>
              <a:t> </a:t>
            </a:r>
            <a:r>
              <a:rPr lang="fr-CH" b="1" dirty="0" err="1" smtClean="0"/>
              <a:t>decisions</a:t>
            </a:r>
            <a:r>
              <a:rPr lang="fr-CH" b="1" dirty="0" smtClean="0"/>
              <a:t> lead to:</a:t>
            </a:r>
          </a:p>
          <a:p>
            <a:pPr lvl="1">
              <a:buFont typeface="Wingdings" pitchFamily="2" charset="2"/>
              <a:buChar char="ü"/>
            </a:pPr>
            <a:r>
              <a:rPr lang="fr-CH" sz="3200" b="1" dirty="0" err="1" smtClean="0"/>
              <a:t>Lower</a:t>
            </a:r>
            <a:r>
              <a:rPr lang="fr-CH" sz="3200" b="1" dirty="0" smtClean="0"/>
              <a:t> </a:t>
            </a:r>
            <a:r>
              <a:rPr lang="fr-CH" sz="3200" b="1" dirty="0" err="1"/>
              <a:t>prices</a:t>
            </a:r>
            <a:r>
              <a:rPr lang="fr-CH" sz="3200" b="1" dirty="0"/>
              <a:t>, </a:t>
            </a:r>
            <a:r>
              <a:rPr lang="fr-CH" sz="3200" b="1" dirty="0" err="1"/>
              <a:t>higher</a:t>
            </a:r>
            <a:r>
              <a:rPr lang="fr-CH" sz="3200" b="1" dirty="0"/>
              <a:t> </a:t>
            </a:r>
            <a:r>
              <a:rPr lang="fr-CH" sz="3200" b="1" dirty="0" err="1"/>
              <a:t>quality</a:t>
            </a:r>
            <a:r>
              <a:rPr lang="fr-CH" sz="3200" b="1" dirty="0"/>
              <a:t> or </a:t>
            </a:r>
            <a:r>
              <a:rPr lang="fr-CH" sz="3200" b="1" dirty="0" err="1"/>
              <a:t>greater</a:t>
            </a:r>
            <a:r>
              <a:rPr lang="fr-CH" sz="3200" b="1" dirty="0"/>
              <a:t> </a:t>
            </a:r>
            <a:r>
              <a:rPr lang="fr-CH" sz="3200" b="1" dirty="0" err="1"/>
              <a:t>choice</a:t>
            </a:r>
            <a:r>
              <a:rPr lang="fr-CH" sz="3200" b="1" dirty="0"/>
              <a:t> for </a:t>
            </a:r>
            <a:r>
              <a:rPr lang="fr-CH" sz="3200" b="1" dirty="0" err="1" smtClean="0"/>
              <a:t>consumers</a:t>
            </a:r>
            <a:endParaRPr lang="fr-CH" sz="3200" b="1" dirty="0"/>
          </a:p>
          <a:p>
            <a:pPr lvl="1">
              <a:buFont typeface="Wingdings" pitchFamily="2" charset="2"/>
              <a:buChar char="ü"/>
            </a:pPr>
            <a:r>
              <a:rPr lang="fr-CH" sz="3200" b="1" dirty="0" smtClean="0"/>
              <a:t>Promotion </a:t>
            </a:r>
            <a:r>
              <a:rPr lang="fr-CH" sz="3200" b="1" dirty="0"/>
              <a:t>or </a:t>
            </a:r>
            <a:r>
              <a:rPr lang="fr-CH" sz="3200" b="1" dirty="0" smtClean="0"/>
              <a:t>maintenance of </a:t>
            </a:r>
            <a:r>
              <a:rPr lang="fr-CH" sz="3200" b="1" dirty="0"/>
              <a:t>efficient production, distribution or provision of </a:t>
            </a:r>
            <a:r>
              <a:rPr lang="fr-CH" sz="3200" b="1" dirty="0" err="1"/>
              <a:t>goods</a:t>
            </a:r>
            <a:r>
              <a:rPr lang="fr-CH" sz="3200" b="1" dirty="0"/>
              <a:t> &amp; </a:t>
            </a:r>
            <a:r>
              <a:rPr lang="fr-CH" sz="3200" b="1" dirty="0" smtClean="0"/>
              <a:t>services</a:t>
            </a:r>
          </a:p>
          <a:p>
            <a:pPr lvl="1">
              <a:buFont typeface="Wingdings" pitchFamily="2" charset="2"/>
              <a:buChar char="ü"/>
            </a:pPr>
            <a:r>
              <a:rPr lang="fr-CH" sz="3200" b="1" dirty="0" err="1" smtClean="0"/>
              <a:t>Advancing</a:t>
            </a:r>
            <a:r>
              <a:rPr lang="fr-CH" sz="3200" b="1" dirty="0" smtClean="0"/>
              <a:t> </a:t>
            </a:r>
            <a:r>
              <a:rPr lang="fr-CH" sz="3200" b="1" dirty="0"/>
              <a:t>the </a:t>
            </a:r>
            <a:r>
              <a:rPr lang="fr-CH" sz="3200" b="1" dirty="0" err="1"/>
              <a:t>strategic</a:t>
            </a:r>
            <a:r>
              <a:rPr lang="fr-CH" sz="3200" b="1" dirty="0"/>
              <a:t> or national </a:t>
            </a:r>
            <a:r>
              <a:rPr lang="fr-CH" sz="3200" b="1" dirty="0" err="1"/>
              <a:t>interest</a:t>
            </a:r>
            <a:r>
              <a:rPr lang="fr-CH" sz="3200" b="1" dirty="0"/>
              <a:t> of Botswana in </a:t>
            </a:r>
            <a:r>
              <a:rPr lang="fr-CH" sz="3200" b="1" dirty="0" smtClean="0"/>
              <a:t>a </a:t>
            </a:r>
            <a:r>
              <a:rPr lang="fr-CH" sz="3200" b="1" dirty="0" err="1"/>
              <a:t>particular</a:t>
            </a:r>
            <a:r>
              <a:rPr lang="fr-CH" sz="3200" b="1" dirty="0"/>
              <a:t> </a:t>
            </a:r>
            <a:r>
              <a:rPr lang="fr-CH" sz="3200" b="1" dirty="0" err="1"/>
              <a:t>economic</a:t>
            </a:r>
            <a:r>
              <a:rPr lang="fr-CH" sz="3200" b="1" dirty="0"/>
              <a:t> </a:t>
            </a:r>
            <a:r>
              <a:rPr lang="fr-CH" sz="3200" b="1" dirty="0" smtClean="0"/>
              <a:t>area</a:t>
            </a:r>
          </a:p>
          <a:p>
            <a:pPr marL="457200" lvl="1" indent="0">
              <a:buNone/>
            </a:pPr>
            <a:endParaRPr lang="fr-CH" sz="3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8C0E71-7952-4FEF-B528-E1B90B7AAF5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233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fr-CH" sz="4000" b="1" dirty="0"/>
              <a:t>3. </a:t>
            </a:r>
            <a:r>
              <a:rPr lang="fr-CH" sz="4000" b="1" dirty="0" smtClean="0"/>
              <a:t>EXPECTATIONS…  </a:t>
            </a:r>
            <a:r>
              <a:rPr lang="fr-CH" sz="4000" b="1" i="1" dirty="0" err="1"/>
              <a:t>cont’d</a:t>
            </a:r>
            <a:endParaRPr lang="en-US" sz="4200" b="1" dirty="0" smtClean="0"/>
          </a:p>
        </p:txBody>
      </p:sp>
      <p:sp useBgFill="1"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57299"/>
            <a:ext cx="8229600" cy="457203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lvl="1">
              <a:buFont typeface="Wingdings" pitchFamily="2" charset="2"/>
              <a:buChar char="ü"/>
            </a:pPr>
            <a:r>
              <a:rPr lang="fr-CH" sz="3600" b="1" dirty="0" err="1"/>
              <a:t>Provide</a:t>
            </a:r>
            <a:r>
              <a:rPr lang="fr-CH" sz="3600" b="1" dirty="0"/>
              <a:t> social-</a:t>
            </a:r>
            <a:r>
              <a:rPr lang="fr-CH" sz="3600" b="1" dirty="0" err="1"/>
              <a:t>benefits</a:t>
            </a:r>
            <a:r>
              <a:rPr lang="fr-CH" sz="3600" b="1" dirty="0"/>
              <a:t> </a:t>
            </a:r>
            <a:r>
              <a:rPr lang="fr-CH" sz="3600" b="1" dirty="0" err="1"/>
              <a:t>which</a:t>
            </a:r>
            <a:r>
              <a:rPr lang="fr-CH" sz="3600" b="1" dirty="0"/>
              <a:t> </a:t>
            </a:r>
            <a:r>
              <a:rPr lang="fr-CH" sz="3600" b="1" dirty="0" err="1"/>
              <a:t>outweigh</a:t>
            </a:r>
            <a:r>
              <a:rPr lang="fr-CH" sz="3600" b="1" dirty="0"/>
              <a:t> the </a:t>
            </a:r>
            <a:r>
              <a:rPr lang="fr-CH" sz="3600" b="1" dirty="0" err="1"/>
              <a:t>effects</a:t>
            </a:r>
            <a:r>
              <a:rPr lang="fr-CH" sz="3600" b="1" dirty="0"/>
              <a:t> on </a:t>
            </a:r>
            <a:r>
              <a:rPr lang="fr-CH" sz="3600" b="1" dirty="0" err="1"/>
              <a:t>competition</a:t>
            </a:r>
            <a:r>
              <a:rPr lang="fr-CH" sz="3600" b="1" dirty="0" smtClean="0"/>
              <a:t>;</a:t>
            </a:r>
            <a:endParaRPr lang="fr-CH" sz="3400" b="1" dirty="0" smtClean="0"/>
          </a:p>
          <a:p>
            <a:pPr lvl="1">
              <a:buFont typeface="Wingdings" pitchFamily="2" charset="2"/>
              <a:buChar char="ü"/>
            </a:pPr>
            <a:r>
              <a:rPr lang="fr-CH" sz="3400" b="1" dirty="0" err="1" smtClean="0"/>
              <a:t>Take</a:t>
            </a:r>
            <a:r>
              <a:rPr lang="fr-CH" sz="3400" b="1" dirty="0" smtClean="0"/>
              <a:t> </a:t>
            </a:r>
            <a:r>
              <a:rPr lang="fr-CH" sz="3400" b="1" dirty="0" err="1" smtClean="0"/>
              <a:t>into</a:t>
            </a:r>
            <a:r>
              <a:rPr lang="fr-CH" sz="3400" b="1" dirty="0" smtClean="0"/>
              <a:t> </a:t>
            </a:r>
            <a:r>
              <a:rPr lang="fr-CH" sz="3400" b="1" dirty="0" err="1" smtClean="0"/>
              <a:t>account</a:t>
            </a:r>
            <a:r>
              <a:rPr lang="fr-CH" sz="3400" b="1" dirty="0" smtClean="0"/>
              <a:t> </a:t>
            </a:r>
            <a:r>
              <a:rPr lang="fr-CH" sz="3400" b="1" dirty="0" err="1" smtClean="0"/>
              <a:t>citizen</a:t>
            </a:r>
            <a:r>
              <a:rPr lang="fr-CH" sz="3400" b="1" dirty="0" smtClean="0"/>
              <a:t> </a:t>
            </a:r>
            <a:r>
              <a:rPr lang="fr-CH" sz="3400" b="1" dirty="0" err="1"/>
              <a:t>empowerment</a:t>
            </a:r>
            <a:r>
              <a:rPr lang="fr-CH" sz="3400" b="1" dirty="0"/>
              <a:t> </a:t>
            </a:r>
            <a:r>
              <a:rPr lang="fr-CH" sz="3400" b="1" dirty="0" smtClean="0"/>
              <a:t>initiatives </a:t>
            </a:r>
            <a:r>
              <a:rPr lang="fr-CH" sz="3400" b="1" dirty="0"/>
              <a:t>of </a:t>
            </a:r>
            <a:r>
              <a:rPr lang="fr-CH" sz="3400" b="1" dirty="0" err="1"/>
              <a:t>Government</a:t>
            </a:r>
            <a:r>
              <a:rPr lang="fr-CH" sz="3400" b="1" dirty="0"/>
              <a:t>;</a:t>
            </a:r>
          </a:p>
          <a:p>
            <a:pPr lvl="1">
              <a:buFont typeface="Wingdings" pitchFamily="2" charset="2"/>
              <a:buChar char="ü"/>
            </a:pPr>
            <a:r>
              <a:rPr lang="fr-CH" sz="3400" b="1" dirty="0" err="1"/>
              <a:t>Further</a:t>
            </a:r>
            <a:r>
              <a:rPr lang="fr-CH" sz="3400" b="1" dirty="0"/>
              <a:t> </a:t>
            </a:r>
            <a:r>
              <a:rPr lang="fr-CH" sz="3400" b="1" dirty="0" err="1"/>
              <a:t>other</a:t>
            </a:r>
            <a:r>
              <a:rPr lang="fr-CH" sz="3400" b="1" dirty="0"/>
              <a:t> national </a:t>
            </a:r>
            <a:r>
              <a:rPr lang="fr-CH" sz="3400" b="1" dirty="0" err="1"/>
              <a:t>development</a:t>
            </a:r>
            <a:r>
              <a:rPr lang="fr-CH" sz="3400" b="1" dirty="0"/>
              <a:t> programs</a:t>
            </a:r>
          </a:p>
          <a:p>
            <a:pPr>
              <a:buFont typeface="Wingdings" pitchFamily="2" charset="2"/>
              <a:buChar char="§"/>
            </a:pPr>
            <a:r>
              <a:rPr lang="fr-CH" sz="3400" b="1" dirty="0" smtClean="0"/>
              <a:t>To </a:t>
            </a:r>
            <a:r>
              <a:rPr lang="fr-CH" sz="3400" b="1" dirty="0" err="1" smtClean="0"/>
              <a:t>achieve</a:t>
            </a:r>
            <a:r>
              <a:rPr lang="fr-CH" sz="3400" b="1" dirty="0" smtClean="0"/>
              <a:t> </a:t>
            </a:r>
            <a:r>
              <a:rPr lang="fr-CH" sz="3400" b="1" dirty="0" err="1" smtClean="0"/>
              <a:t>these</a:t>
            </a:r>
            <a:r>
              <a:rPr lang="fr-CH" sz="3400" b="1" dirty="0" smtClean="0"/>
              <a:t> public </a:t>
            </a:r>
            <a:r>
              <a:rPr lang="fr-CH" sz="3400" b="1" dirty="0" err="1" smtClean="0"/>
              <a:t>interests</a:t>
            </a:r>
            <a:r>
              <a:rPr lang="fr-CH" sz="3400" b="1" dirty="0" smtClean="0"/>
              <a:t>, the </a:t>
            </a:r>
            <a:r>
              <a:rPr lang="fr-CH" sz="3400" b="1" dirty="0" err="1" smtClean="0"/>
              <a:t>Authority</a:t>
            </a:r>
            <a:r>
              <a:rPr lang="fr-CH" sz="3400" b="1" dirty="0" smtClean="0"/>
              <a:t> engages as </a:t>
            </a:r>
            <a:r>
              <a:rPr lang="fr-CH" sz="3400" b="1" dirty="0" err="1" smtClean="0"/>
              <a:t>wide</a:t>
            </a:r>
            <a:r>
              <a:rPr lang="fr-CH" sz="3400" b="1" dirty="0" smtClean="0"/>
              <a:t> a range of </a:t>
            </a:r>
            <a:r>
              <a:rPr lang="fr-CH" sz="3400" b="1" dirty="0" err="1" smtClean="0"/>
              <a:t>stakeholders</a:t>
            </a:r>
            <a:r>
              <a:rPr lang="fr-CH" sz="3400" b="1" dirty="0" smtClean="0"/>
              <a:t> as possible </a:t>
            </a:r>
            <a:r>
              <a:rPr lang="fr-CH" sz="3400" b="1" dirty="0" err="1" smtClean="0"/>
              <a:t>before</a:t>
            </a:r>
            <a:r>
              <a:rPr lang="fr-CH" sz="3400" b="1" dirty="0" smtClean="0"/>
              <a:t> </a:t>
            </a:r>
            <a:r>
              <a:rPr lang="fr-CH" sz="3400" b="1" dirty="0" err="1" smtClean="0"/>
              <a:t>decisions</a:t>
            </a:r>
            <a:r>
              <a:rPr lang="fr-CH" sz="3400" b="1" dirty="0" smtClean="0"/>
              <a:t> are </a:t>
            </a:r>
            <a:r>
              <a:rPr lang="fr-CH" sz="3400" b="1" dirty="0" err="1" smtClean="0"/>
              <a:t>taken</a:t>
            </a:r>
            <a:r>
              <a:rPr lang="fr-CH" sz="3400" b="1" dirty="0" smtClean="0"/>
              <a:t>.</a:t>
            </a:r>
            <a:endParaRPr lang="fr-CH" sz="3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8C0E71-7952-4FEF-B528-E1B90B7AAF5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267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Autofit/>
          </a:bodyPr>
          <a:lstStyle/>
          <a:p>
            <a:pPr eaLnBrk="1" hangingPunct="1"/>
            <a:r>
              <a:rPr lang="en-US" b="1" dirty="0"/>
              <a:t>4</a:t>
            </a:r>
            <a:r>
              <a:rPr lang="en-US" b="1" dirty="0" smtClean="0"/>
              <a:t>. CONCLUSIONS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sz="half" idx="1"/>
          </p:nvPr>
        </p:nvSpPr>
        <p:spPr>
          <a:xfrm>
            <a:off x="642910" y="1196752"/>
            <a:ext cx="8043890" cy="4929411"/>
          </a:xfrm>
        </p:spPr>
        <p:txBody>
          <a:bodyPr>
            <a:normAutofit lnSpcReduction="10000"/>
          </a:bodyPr>
          <a:lstStyle/>
          <a:p>
            <a:pPr marL="609600" indent="-609600">
              <a:lnSpc>
                <a:spcPct val="80000"/>
              </a:lnSpc>
              <a:buFont typeface="Wingdings" pitchFamily="2" charset="2"/>
              <a:buChar char="§"/>
              <a:defRPr/>
            </a:pPr>
            <a:r>
              <a:rPr lang="fr-CH" sz="3200" dirty="0" smtClean="0">
                <a:latin typeface="Arial Rounded MT Bold" pitchFamily="34" charset="0"/>
              </a:rPr>
              <a:t>The National </a:t>
            </a:r>
            <a:r>
              <a:rPr lang="fr-CH" sz="3200" dirty="0" err="1" smtClean="0">
                <a:latin typeface="Arial Rounded MT Bold" pitchFamily="34" charset="0"/>
              </a:rPr>
              <a:t>Competition</a:t>
            </a:r>
            <a:r>
              <a:rPr lang="fr-CH" sz="3200" dirty="0" smtClean="0">
                <a:latin typeface="Arial Rounded MT Bold" pitchFamily="34" charset="0"/>
              </a:rPr>
              <a:t> Policy </a:t>
            </a:r>
            <a:r>
              <a:rPr lang="fr-CH" sz="3200" dirty="0" err="1" smtClean="0">
                <a:latin typeface="Arial Rounded MT Bold" pitchFamily="34" charset="0"/>
              </a:rPr>
              <a:t>addresses</a:t>
            </a:r>
            <a:r>
              <a:rPr lang="fr-CH" sz="3200" dirty="0" smtClean="0">
                <a:latin typeface="Arial Rounded MT Bold" pitchFamily="34" charset="0"/>
              </a:rPr>
              <a:t> all public bodies to </a:t>
            </a:r>
            <a:r>
              <a:rPr lang="fr-CH" sz="3200" dirty="0" err="1" smtClean="0">
                <a:latin typeface="Arial Rounded MT Bold" pitchFamily="34" charset="0"/>
              </a:rPr>
              <a:t>embrace</a:t>
            </a:r>
            <a:r>
              <a:rPr lang="fr-CH" sz="3200" dirty="0" smtClean="0">
                <a:latin typeface="Arial Rounded MT Bold" pitchFamily="34" charset="0"/>
              </a:rPr>
              <a:t> </a:t>
            </a:r>
            <a:r>
              <a:rPr lang="fr-CH" sz="3200" dirty="0" err="1" smtClean="0">
                <a:latin typeface="Arial Rounded MT Bold" pitchFamily="34" charset="0"/>
              </a:rPr>
              <a:t>rules</a:t>
            </a:r>
            <a:r>
              <a:rPr lang="fr-CH" sz="3200" dirty="0" smtClean="0">
                <a:latin typeface="Arial Rounded MT Bold" pitchFamily="34" charset="0"/>
              </a:rPr>
              <a:t> and </a:t>
            </a:r>
            <a:r>
              <a:rPr lang="fr-CH" sz="3200" dirty="0" err="1" smtClean="0">
                <a:latin typeface="Arial Rounded MT Bold" pitchFamily="34" charset="0"/>
              </a:rPr>
              <a:t>principles</a:t>
            </a:r>
            <a:r>
              <a:rPr lang="fr-CH" sz="3200" dirty="0" smtClean="0">
                <a:latin typeface="Arial Rounded MT Bold" pitchFamily="34" charset="0"/>
              </a:rPr>
              <a:t> of </a:t>
            </a:r>
            <a:r>
              <a:rPr lang="fr-CH" sz="3200" dirty="0" err="1" smtClean="0">
                <a:latin typeface="Arial Rounded MT Bold" pitchFamily="34" charset="0"/>
              </a:rPr>
              <a:t>competition</a:t>
            </a:r>
            <a:r>
              <a:rPr lang="fr-CH" sz="3200" dirty="0" smtClean="0">
                <a:latin typeface="Arial Rounded MT Bold" pitchFamily="34" charset="0"/>
              </a:rPr>
              <a:t> in </a:t>
            </a:r>
            <a:r>
              <a:rPr lang="fr-CH" sz="3200" dirty="0" err="1" smtClean="0">
                <a:latin typeface="Arial Rounded MT Bold" pitchFamily="34" charset="0"/>
              </a:rPr>
              <a:t>their</a:t>
            </a:r>
            <a:r>
              <a:rPr lang="fr-CH" sz="3200" dirty="0" smtClean="0">
                <a:latin typeface="Arial Rounded MT Bold" pitchFamily="34" charset="0"/>
              </a:rPr>
              <a:t> </a:t>
            </a:r>
            <a:r>
              <a:rPr lang="fr-CH" sz="3200" dirty="0" err="1" smtClean="0">
                <a:latin typeface="Arial Rounded MT Bold" pitchFamily="34" charset="0"/>
              </a:rPr>
              <a:t>decision</a:t>
            </a:r>
            <a:r>
              <a:rPr lang="fr-CH" sz="3200" dirty="0" smtClean="0">
                <a:latin typeface="Arial Rounded MT Bold" pitchFamily="34" charset="0"/>
              </a:rPr>
              <a:t> </a:t>
            </a:r>
            <a:r>
              <a:rPr lang="fr-CH" sz="3200" dirty="0" err="1" smtClean="0">
                <a:latin typeface="Arial Rounded MT Bold" pitchFamily="34" charset="0"/>
              </a:rPr>
              <a:t>making</a:t>
            </a:r>
            <a:r>
              <a:rPr lang="fr-CH" sz="3200" dirty="0" smtClean="0">
                <a:latin typeface="Arial Rounded MT Bold" pitchFamily="34" charset="0"/>
              </a:rPr>
              <a:t>/</a:t>
            </a:r>
            <a:r>
              <a:rPr lang="fr-CH" sz="3200" dirty="0" err="1" smtClean="0">
                <a:latin typeface="Arial Rounded MT Bold" pitchFamily="34" charset="0"/>
              </a:rPr>
              <a:t>acts</a:t>
            </a:r>
            <a:r>
              <a:rPr lang="fr-CH" sz="3200" dirty="0" smtClean="0">
                <a:latin typeface="Arial Rounded MT Bold" pitchFamily="34" charset="0"/>
              </a:rPr>
              <a:t> </a:t>
            </a:r>
            <a:r>
              <a:rPr lang="fr-CH" sz="3200" dirty="0" err="1" smtClean="0">
                <a:latin typeface="Arial Rounded MT Bold" pitchFamily="34" charset="0"/>
              </a:rPr>
              <a:t>which</a:t>
            </a:r>
            <a:r>
              <a:rPr lang="fr-CH" sz="3200" dirty="0" smtClean="0">
                <a:latin typeface="Arial Rounded MT Bold" pitchFamily="34" charset="0"/>
              </a:rPr>
              <a:t> affect </a:t>
            </a:r>
            <a:r>
              <a:rPr lang="fr-CH" sz="3200" dirty="0" err="1" smtClean="0">
                <a:latin typeface="Arial Rounded MT Bold" pitchFamily="34" charset="0"/>
              </a:rPr>
              <a:t>trade</a:t>
            </a:r>
            <a:r>
              <a:rPr lang="fr-CH" sz="3200" dirty="0" smtClean="0">
                <a:latin typeface="Arial Rounded MT Bold" pitchFamily="34" charset="0"/>
              </a:rPr>
              <a:t> &amp; commerce 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Char char="§"/>
              <a:defRPr/>
            </a:pPr>
            <a:r>
              <a:rPr lang="fr-CH" sz="3200" dirty="0" smtClean="0">
                <a:latin typeface="Arial Rounded MT Bold" pitchFamily="34" charset="0"/>
              </a:rPr>
              <a:t>As part of the public service </a:t>
            </a:r>
            <a:r>
              <a:rPr lang="fr-CH" sz="3200" dirty="0" err="1" smtClean="0">
                <a:latin typeface="Arial Rounded MT Bold" pitchFamily="34" charset="0"/>
              </a:rPr>
              <a:t>delivery</a:t>
            </a:r>
            <a:r>
              <a:rPr lang="fr-CH" sz="3200" dirty="0" smtClean="0">
                <a:latin typeface="Arial Rounded MT Bold" pitchFamily="34" charset="0"/>
              </a:rPr>
              <a:t> system of </a:t>
            </a:r>
            <a:r>
              <a:rPr lang="fr-CH" sz="3200" dirty="0" err="1" smtClean="0">
                <a:latin typeface="Arial Rounded MT Bold" pitchFamily="34" charset="0"/>
              </a:rPr>
              <a:t>Govt</a:t>
            </a:r>
            <a:r>
              <a:rPr lang="fr-CH" sz="3200" dirty="0" smtClean="0">
                <a:latin typeface="Arial Rounded MT Bold" pitchFamily="34" charset="0"/>
              </a:rPr>
              <a:t>, </a:t>
            </a:r>
            <a:r>
              <a:rPr lang="fr-CH" sz="3200" dirty="0" err="1" smtClean="0">
                <a:latin typeface="Arial Rounded MT Bold" pitchFamily="34" charset="0"/>
              </a:rPr>
              <a:t>there</a:t>
            </a:r>
            <a:r>
              <a:rPr lang="fr-CH" sz="3200" dirty="0" smtClean="0">
                <a:latin typeface="Arial Rounded MT Bold" pitchFamily="34" charset="0"/>
              </a:rPr>
              <a:t> </a:t>
            </a:r>
            <a:r>
              <a:rPr lang="fr-CH" sz="3200" dirty="0" err="1" smtClean="0">
                <a:latin typeface="Arial Rounded MT Bold" pitchFamily="34" charset="0"/>
              </a:rPr>
              <a:t>is</a:t>
            </a:r>
            <a:r>
              <a:rPr lang="fr-CH" sz="3200" dirty="0" smtClean="0">
                <a:latin typeface="Arial Rounded MT Bold" pitchFamily="34" charset="0"/>
              </a:rPr>
              <a:t> </a:t>
            </a:r>
            <a:r>
              <a:rPr lang="fr-CH" sz="3200" dirty="0" err="1" smtClean="0">
                <a:latin typeface="Arial Rounded MT Bold" pitchFamily="34" charset="0"/>
              </a:rPr>
              <a:t>need</a:t>
            </a:r>
            <a:r>
              <a:rPr lang="fr-CH" sz="3200" dirty="0" smtClean="0">
                <a:latin typeface="Arial Rounded MT Bold" pitchFamily="34" charset="0"/>
              </a:rPr>
              <a:t> for </a:t>
            </a:r>
            <a:r>
              <a:rPr lang="fr-CH" sz="3200" dirty="0" err="1" smtClean="0">
                <a:latin typeface="Arial Rounded MT Bold" pitchFamily="34" charset="0"/>
              </a:rPr>
              <a:t>regulators</a:t>
            </a:r>
            <a:r>
              <a:rPr lang="fr-CH" sz="3200" dirty="0" smtClean="0">
                <a:latin typeface="Arial Rounded MT Bold" pitchFamily="34" charset="0"/>
              </a:rPr>
              <a:t> to </a:t>
            </a:r>
            <a:r>
              <a:rPr lang="fr-CH" sz="3200" dirty="0" err="1" smtClean="0">
                <a:latin typeface="Arial Rounded MT Bold" pitchFamily="34" charset="0"/>
              </a:rPr>
              <a:t>find</a:t>
            </a:r>
            <a:r>
              <a:rPr lang="fr-CH" sz="3200" dirty="0" smtClean="0">
                <a:latin typeface="Arial Rounded MT Bold" pitchFamily="34" charset="0"/>
              </a:rPr>
              <a:t> and focus on </a:t>
            </a:r>
            <a:r>
              <a:rPr lang="fr-CH" sz="3200" dirty="0" err="1" smtClean="0">
                <a:latin typeface="Arial Rounded MT Bold" pitchFamily="34" charset="0"/>
              </a:rPr>
              <a:t>common</a:t>
            </a:r>
            <a:r>
              <a:rPr lang="fr-CH" sz="3200" dirty="0" smtClean="0">
                <a:latin typeface="Arial Rounded MT Bold" pitchFamily="34" charset="0"/>
              </a:rPr>
              <a:t> </a:t>
            </a:r>
            <a:r>
              <a:rPr lang="fr-CH" sz="3200" dirty="0" err="1" smtClean="0">
                <a:latin typeface="Arial Rounded MT Bold" pitchFamily="34" charset="0"/>
              </a:rPr>
              <a:t>ground</a:t>
            </a:r>
            <a:r>
              <a:rPr lang="fr-CH" sz="3200" dirty="0" smtClean="0">
                <a:latin typeface="Arial Rounded MT Bold" pitchFamily="34" charset="0"/>
              </a:rPr>
              <a:t> </a:t>
            </a:r>
            <a:r>
              <a:rPr lang="fr-CH" sz="3200" dirty="0" err="1" smtClean="0">
                <a:latin typeface="Arial Rounded MT Bold" pitchFamily="34" charset="0"/>
              </a:rPr>
              <a:t>than</a:t>
            </a:r>
            <a:r>
              <a:rPr lang="fr-CH" sz="3200" dirty="0" smtClean="0">
                <a:latin typeface="Arial Rounded MT Bold" pitchFamily="34" charset="0"/>
              </a:rPr>
              <a:t> </a:t>
            </a:r>
            <a:r>
              <a:rPr lang="fr-CH" sz="3200" dirty="0" err="1" smtClean="0">
                <a:latin typeface="Arial Rounded MT Bold" pitchFamily="34" charset="0"/>
              </a:rPr>
              <a:t>fortify</a:t>
            </a:r>
            <a:r>
              <a:rPr lang="fr-CH" sz="3200" dirty="0" smtClean="0">
                <a:latin typeface="Arial Rounded MT Bold" pitchFamily="34" charset="0"/>
              </a:rPr>
              <a:t> the Silos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Char char="§"/>
              <a:defRPr/>
            </a:pPr>
            <a:r>
              <a:rPr lang="fr-CH" sz="3200" dirty="0" err="1" smtClean="0">
                <a:latin typeface="Arial Rounded MT Bold" pitchFamily="34" charset="0"/>
              </a:rPr>
              <a:t>We</a:t>
            </a:r>
            <a:r>
              <a:rPr lang="fr-CH" sz="3200" dirty="0" smtClean="0">
                <a:latin typeface="Arial Rounded MT Bold" pitchFamily="34" charset="0"/>
              </a:rPr>
              <a:t> look </a:t>
            </a:r>
            <a:r>
              <a:rPr lang="fr-CH" sz="3200" dirty="0" err="1" smtClean="0">
                <a:latin typeface="Arial Rounded MT Bold" pitchFamily="34" charset="0"/>
              </a:rPr>
              <a:t>forward</a:t>
            </a:r>
            <a:r>
              <a:rPr lang="fr-CH" sz="3200" dirty="0" smtClean="0">
                <a:latin typeface="Arial Rounded MT Bold" pitchFamily="34" charset="0"/>
              </a:rPr>
              <a:t> to </a:t>
            </a:r>
            <a:r>
              <a:rPr lang="fr-CH" sz="3200" dirty="0" err="1" smtClean="0">
                <a:latin typeface="Arial Rounded MT Bold" pitchFamily="34" charset="0"/>
              </a:rPr>
              <a:t>learning</a:t>
            </a:r>
            <a:r>
              <a:rPr lang="fr-CH" sz="3200" dirty="0" smtClean="0">
                <a:latin typeface="Arial Rounded MT Bold" pitchFamily="34" charset="0"/>
              </a:rPr>
              <a:t> </a:t>
            </a:r>
            <a:r>
              <a:rPr lang="fr-CH" sz="3200" dirty="0" err="1" smtClean="0">
                <a:latin typeface="Arial Rounded MT Bold" pitchFamily="34" charset="0"/>
              </a:rPr>
              <a:t>from</a:t>
            </a:r>
            <a:r>
              <a:rPr lang="fr-CH" sz="3200" dirty="0" smtClean="0">
                <a:latin typeface="Arial Rounded MT Bold" pitchFamily="34" charset="0"/>
              </a:rPr>
              <a:t> the </a:t>
            </a:r>
            <a:r>
              <a:rPr lang="fr-CH" sz="3200" dirty="0" err="1" smtClean="0">
                <a:latin typeface="Arial Rounded MT Bold" pitchFamily="34" charset="0"/>
              </a:rPr>
              <a:t>enormous</a:t>
            </a:r>
            <a:r>
              <a:rPr lang="fr-CH" sz="3200" dirty="0" smtClean="0">
                <a:latin typeface="Arial Rounded MT Bold" pitchFamily="34" charset="0"/>
              </a:rPr>
              <a:t> </a:t>
            </a:r>
            <a:r>
              <a:rPr lang="fr-CH" sz="3200" dirty="0" err="1" smtClean="0">
                <a:latin typeface="Arial Rounded MT Bold" pitchFamily="34" charset="0"/>
              </a:rPr>
              <a:t>experiences</a:t>
            </a:r>
            <a:r>
              <a:rPr lang="fr-CH" sz="3200" dirty="0" smtClean="0">
                <a:latin typeface="Arial Rounded MT Bold" pitchFamily="34" charset="0"/>
              </a:rPr>
              <a:t> of CAAB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Char char="§"/>
              <a:defRPr/>
            </a:pPr>
            <a:endParaRPr lang="fr-CH" sz="3200" dirty="0">
              <a:latin typeface="Arial Rounded MT Bold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1E539E-D4B1-4010-8F76-F2FA3AF8BB9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pic>
        <p:nvPicPr>
          <p:cNvPr id="6" name="Content Placeholder 4" descr="CA logo landscap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71538" y="6072206"/>
            <a:ext cx="1785950" cy="49609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805485772"/>
              </p:ext>
            </p:extLst>
          </p:nvPr>
        </p:nvGraphicFramePr>
        <p:xfrm>
          <a:off x="357158" y="500042"/>
          <a:ext cx="8391306" cy="57864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428605"/>
            <a:ext cx="7772400" cy="1071570"/>
          </a:xfrm>
        </p:spPr>
        <p:txBody>
          <a:bodyPr/>
          <a:lstStyle/>
          <a:p>
            <a:r>
              <a:rPr lang="en-ZA" b="1" dirty="0" smtClean="0"/>
              <a:t>PRESENTATION OUTLINE</a:t>
            </a:r>
            <a:endParaRPr lang="en-ZA" b="1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056748328"/>
              </p:ext>
            </p:extLst>
          </p:nvPr>
        </p:nvGraphicFramePr>
        <p:xfrm>
          <a:off x="1043608" y="1556792"/>
          <a:ext cx="7143800" cy="40839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Content Placeholder 4" descr="CA logo landscape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57159" y="6083884"/>
            <a:ext cx="1928825" cy="4883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428605"/>
            <a:ext cx="7772400" cy="1071570"/>
          </a:xfrm>
        </p:spPr>
        <p:txBody>
          <a:bodyPr/>
          <a:lstStyle/>
          <a:p>
            <a:pPr algn="l"/>
            <a:r>
              <a:rPr lang="en-ZA" b="1" dirty="0" smtClean="0"/>
              <a:t>1. INTRODUCTION</a:t>
            </a:r>
            <a:endParaRPr lang="en-ZA" b="1" dirty="0"/>
          </a:p>
        </p:txBody>
      </p:sp>
      <p:graphicFrame>
        <p:nvGraphicFramePr>
          <p:cNvPr id="5" name="Diagram 4"/>
          <p:cNvGraphicFramePr/>
          <p:nvPr/>
        </p:nvGraphicFramePr>
        <p:xfrm>
          <a:off x="857224" y="1428736"/>
          <a:ext cx="7429552" cy="46434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Content Placeholder 4" descr="CA logo landscape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00035" y="6226760"/>
            <a:ext cx="1928825" cy="4883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428605"/>
            <a:ext cx="7772400" cy="1071570"/>
          </a:xfrm>
        </p:spPr>
        <p:txBody>
          <a:bodyPr/>
          <a:lstStyle/>
          <a:p>
            <a:pPr algn="l"/>
            <a:r>
              <a:rPr lang="en-ZA" b="1" dirty="0" smtClean="0"/>
              <a:t>1. INTRODUCTION </a:t>
            </a:r>
            <a:r>
              <a:rPr lang="en-ZA" b="1" i="1" dirty="0" smtClean="0"/>
              <a:t>cont’d</a:t>
            </a:r>
            <a:endParaRPr lang="en-ZA" b="1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518840785"/>
              </p:ext>
            </p:extLst>
          </p:nvPr>
        </p:nvGraphicFramePr>
        <p:xfrm>
          <a:off x="857224" y="1428736"/>
          <a:ext cx="7429552" cy="46434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Content Placeholder 4" descr="CA logo landscape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42911" y="6226760"/>
            <a:ext cx="1928825" cy="4883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428605"/>
            <a:ext cx="7772400" cy="1071570"/>
          </a:xfrm>
        </p:spPr>
        <p:txBody>
          <a:bodyPr/>
          <a:lstStyle/>
          <a:p>
            <a:pPr algn="l"/>
            <a:r>
              <a:rPr lang="en-ZA" b="1" dirty="0" smtClean="0"/>
              <a:t>1. INTRODUCTION </a:t>
            </a:r>
            <a:r>
              <a:rPr lang="en-ZA" b="1" i="1" dirty="0" smtClean="0"/>
              <a:t>cont’d</a:t>
            </a:r>
            <a:endParaRPr lang="en-ZA" b="1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050939483"/>
              </p:ext>
            </p:extLst>
          </p:nvPr>
        </p:nvGraphicFramePr>
        <p:xfrm>
          <a:off x="857224" y="1428736"/>
          <a:ext cx="7429552" cy="46434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Content Placeholder 4" descr="CA logo landscape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85787" y="6155322"/>
            <a:ext cx="1928825" cy="4883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428605"/>
            <a:ext cx="7772400" cy="1071570"/>
          </a:xfrm>
        </p:spPr>
        <p:txBody>
          <a:bodyPr/>
          <a:lstStyle/>
          <a:p>
            <a:pPr algn="l"/>
            <a:r>
              <a:rPr lang="en-ZA" b="1" dirty="0" smtClean="0"/>
              <a:t>1. INTRODUCTION </a:t>
            </a:r>
            <a:r>
              <a:rPr lang="en-ZA" b="1" i="1" dirty="0" smtClean="0"/>
              <a:t>cont’d</a:t>
            </a:r>
            <a:endParaRPr lang="en-ZA" b="1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821307599"/>
              </p:ext>
            </p:extLst>
          </p:nvPr>
        </p:nvGraphicFramePr>
        <p:xfrm>
          <a:off x="395536" y="1428736"/>
          <a:ext cx="8568952" cy="46434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Content Placeholder 4" descr="CA logo landscape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85787" y="6155322"/>
            <a:ext cx="1928825" cy="4883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4" descr="CA logo landscap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5787" y="6155322"/>
            <a:ext cx="1928825" cy="488388"/>
          </a:xfrm>
          <a:prstGeom prst="rect">
            <a:avLst/>
          </a:prstGeom>
        </p:spPr>
      </p:pic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024035303"/>
              </p:ext>
            </p:extLst>
          </p:nvPr>
        </p:nvGraphicFramePr>
        <p:xfrm>
          <a:off x="571472" y="620688"/>
          <a:ext cx="7858180" cy="54515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121095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366642639"/>
              </p:ext>
            </p:extLst>
          </p:nvPr>
        </p:nvGraphicFramePr>
        <p:xfrm>
          <a:off x="785786" y="500042"/>
          <a:ext cx="7643866" cy="55007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Content Placeholder 4" descr="CA logo landscape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85787" y="6083884"/>
            <a:ext cx="1928825" cy="4883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066436375"/>
              </p:ext>
            </p:extLst>
          </p:nvPr>
        </p:nvGraphicFramePr>
        <p:xfrm>
          <a:off x="785786" y="714356"/>
          <a:ext cx="7500990" cy="5214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Content Placeholder 4" descr="CA logo landscape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85787" y="6083884"/>
            <a:ext cx="1928825" cy="4883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mpetition Authority PP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2999</TotalTime>
  <Words>728</Words>
  <Application>Microsoft Office PowerPoint</Application>
  <PresentationFormat>On-screen Show (4:3)</PresentationFormat>
  <Paragraphs>107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Competition Authority PP Template</vt:lpstr>
      <vt:lpstr>PowerPoint Presentation</vt:lpstr>
      <vt:lpstr>PRESENTATION OUTLINE</vt:lpstr>
      <vt:lpstr>1. INTRODUCTION</vt:lpstr>
      <vt:lpstr>1. INTRODUCTION cont’d</vt:lpstr>
      <vt:lpstr>1. INTRODUCTION cont’d</vt:lpstr>
      <vt:lpstr>1. INTRODUCTION cont’d</vt:lpstr>
      <vt:lpstr>PowerPoint Presentation</vt:lpstr>
      <vt:lpstr>PowerPoint Presentation</vt:lpstr>
      <vt:lpstr>PowerPoint Presentation</vt:lpstr>
      <vt:lpstr>PowerPoint Presentation</vt:lpstr>
      <vt:lpstr>3. EXPECTATIONS FROM THE LAW</vt:lpstr>
      <vt:lpstr>PowerPoint Presentation</vt:lpstr>
      <vt:lpstr>3. EXPECTATIONS…cont’d</vt:lpstr>
      <vt:lpstr>3. EXPECTATIONS…  cont’d</vt:lpstr>
      <vt:lpstr>4. CONCLUSIONS</vt:lpstr>
      <vt:lpstr>PowerPoint Presentation</vt:lpstr>
    </vt:vector>
  </TitlesOfParts>
  <Company>UNCTAD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BOTSWANA COMPETITION BILL</dc:title>
  <dc:creator>Unctad User</dc:creator>
  <cp:lastModifiedBy>Gladys Ramadi</cp:lastModifiedBy>
  <cp:revision>319</cp:revision>
  <cp:lastPrinted>2012-06-19T13:47:32Z</cp:lastPrinted>
  <dcterms:created xsi:type="dcterms:W3CDTF">2009-11-11T14:18:54Z</dcterms:created>
  <dcterms:modified xsi:type="dcterms:W3CDTF">2014-12-11T12:28:51Z</dcterms:modified>
</cp:coreProperties>
</file>