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2" r:id="rId2"/>
    <p:sldId id="291" r:id="rId3"/>
    <p:sldId id="308" r:id="rId4"/>
    <p:sldId id="292" r:id="rId5"/>
    <p:sldId id="302" r:id="rId6"/>
    <p:sldId id="298" r:id="rId7"/>
    <p:sldId id="287" r:id="rId8"/>
    <p:sldId id="288" r:id="rId9"/>
    <p:sldId id="289" r:id="rId10"/>
    <p:sldId id="312" r:id="rId11"/>
    <p:sldId id="313" r:id="rId12"/>
    <p:sldId id="309" r:id="rId13"/>
    <p:sldId id="307" r:id="rId14"/>
    <p:sldId id="311" r:id="rId15"/>
    <p:sldId id="304" r:id="rId16"/>
    <p:sldId id="28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ingSlide" id="{BD64FABA-015B-47E4-948B-4204DE8DE813}">
          <p14:sldIdLst>
            <p14:sldId id="272"/>
            <p14:sldId id="291"/>
            <p14:sldId id="308"/>
            <p14:sldId id="292"/>
            <p14:sldId id="302"/>
            <p14:sldId id="298"/>
            <p14:sldId id="287"/>
            <p14:sldId id="288"/>
            <p14:sldId id="289"/>
            <p14:sldId id="312"/>
            <p14:sldId id="313"/>
            <p14:sldId id="309"/>
            <p14:sldId id="307"/>
            <p14:sldId id="311"/>
            <p14:sldId id="304"/>
            <p14:sldId id="283"/>
          </p14:sldIdLst>
        </p14:section>
        <p14:section name="BodySlides" id="{49A2F6FE-32FD-44E8-8AD0-35C5D28A0072}">
          <p14:sldIdLst/>
        </p14:section>
        <p14:section name="LastSlide" id="{AF7123CF-451F-4A82-9924-D39A1A2F3A5B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98" d="100"/>
          <a:sy n="98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0D55F-B2C9-458E-A8FD-FA9B0CBCC9CA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9476F60B-A2F2-49BF-BC96-F5C45B00E70B}">
      <dgm:prSet/>
      <dgm:spPr/>
      <dgm:t>
        <a:bodyPr/>
        <a:lstStyle/>
        <a:p>
          <a:pPr rtl="0"/>
          <a:endParaRPr lang="en-ZA" b="1" dirty="0"/>
        </a:p>
      </dgm:t>
    </dgm:pt>
    <dgm:pt modelId="{35ECA691-617D-4AA3-AE55-D010A9698E1A}" type="parTrans" cxnId="{1DECB938-EB92-42BD-9FC4-90A008765DF9}">
      <dgm:prSet/>
      <dgm:spPr/>
      <dgm:t>
        <a:bodyPr/>
        <a:lstStyle/>
        <a:p>
          <a:endParaRPr lang="en-ZA" b="1"/>
        </a:p>
      </dgm:t>
    </dgm:pt>
    <dgm:pt modelId="{9756DF9B-82DB-4DF2-836C-2AE31BD8084C}" type="sibTrans" cxnId="{1DECB938-EB92-42BD-9FC4-90A008765DF9}">
      <dgm:prSet/>
      <dgm:spPr/>
      <dgm:t>
        <a:bodyPr/>
        <a:lstStyle/>
        <a:p>
          <a:endParaRPr lang="en-ZA" b="1"/>
        </a:p>
      </dgm:t>
    </dgm:pt>
    <dgm:pt modelId="{EA42119C-3431-4E51-9366-389FD23C085A}">
      <dgm:prSet/>
      <dgm:spPr/>
      <dgm:t>
        <a:bodyPr/>
        <a:lstStyle/>
        <a:p>
          <a:pPr rtl="0"/>
          <a:r>
            <a:rPr lang="en-ZA" b="1" dirty="0" smtClean="0"/>
            <a:t>3. Merger control process</a:t>
          </a:r>
          <a:endParaRPr lang="en-ZA" b="1" dirty="0"/>
        </a:p>
      </dgm:t>
    </dgm:pt>
    <dgm:pt modelId="{33176217-72D4-496B-8F41-CCFF400EF25D}" type="sibTrans" cxnId="{8F570F3A-F2C5-4C5C-9F2E-DC2A44D2B2CD}">
      <dgm:prSet/>
      <dgm:spPr/>
      <dgm:t>
        <a:bodyPr/>
        <a:lstStyle/>
        <a:p>
          <a:endParaRPr lang="en-ZA" b="1"/>
        </a:p>
      </dgm:t>
    </dgm:pt>
    <dgm:pt modelId="{1E44A5BD-713D-4EB8-956F-9E4841D790FB}" type="parTrans" cxnId="{8F570F3A-F2C5-4C5C-9F2E-DC2A44D2B2CD}">
      <dgm:prSet/>
      <dgm:spPr/>
      <dgm:t>
        <a:bodyPr/>
        <a:lstStyle/>
        <a:p>
          <a:endParaRPr lang="en-ZA" b="1"/>
        </a:p>
      </dgm:t>
    </dgm:pt>
    <dgm:pt modelId="{841270E9-37DA-4A71-8870-6F9A3AF71162}">
      <dgm:prSet/>
      <dgm:spPr/>
      <dgm:t>
        <a:bodyPr/>
        <a:lstStyle/>
        <a:p>
          <a:pPr rtl="0"/>
          <a:r>
            <a:rPr lang="en-ZA" b="1" dirty="0" smtClean="0"/>
            <a:t>2. Merger definition</a:t>
          </a:r>
          <a:endParaRPr lang="en-ZA" b="1" dirty="0"/>
        </a:p>
      </dgm:t>
    </dgm:pt>
    <dgm:pt modelId="{E7DD098A-8657-4C8C-A70B-C2A7DC7602CF}" type="sibTrans" cxnId="{3FECF7EF-D124-4030-8B75-B009C8273C97}">
      <dgm:prSet/>
      <dgm:spPr/>
      <dgm:t>
        <a:bodyPr/>
        <a:lstStyle/>
        <a:p>
          <a:endParaRPr lang="en-ZA" b="1"/>
        </a:p>
      </dgm:t>
    </dgm:pt>
    <dgm:pt modelId="{0B9DE9EC-4CF6-4DB5-A8FC-F181E0307A56}" type="parTrans" cxnId="{3FECF7EF-D124-4030-8B75-B009C8273C97}">
      <dgm:prSet/>
      <dgm:spPr/>
      <dgm:t>
        <a:bodyPr/>
        <a:lstStyle/>
        <a:p>
          <a:endParaRPr lang="en-ZA" b="1"/>
        </a:p>
      </dgm:t>
    </dgm:pt>
    <dgm:pt modelId="{A703EEA9-2F45-42C5-85FA-C7651D36B48C}">
      <dgm:prSet/>
      <dgm:spPr/>
      <dgm:t>
        <a:bodyPr/>
        <a:lstStyle/>
        <a:p>
          <a:pPr rtl="0"/>
          <a:r>
            <a:rPr lang="en-ZA" b="1" dirty="0" smtClean="0"/>
            <a:t>1. Why regulate mergers </a:t>
          </a:r>
          <a:endParaRPr lang="en-ZA" b="1" dirty="0"/>
        </a:p>
      </dgm:t>
    </dgm:pt>
    <dgm:pt modelId="{08C2642F-DF5D-465C-BAC4-CB340BC3D840}" type="sibTrans" cxnId="{1E0ACB34-AFDE-4108-AB4B-55A89460400C}">
      <dgm:prSet/>
      <dgm:spPr/>
      <dgm:t>
        <a:bodyPr/>
        <a:lstStyle/>
        <a:p>
          <a:endParaRPr lang="en-ZA" b="1"/>
        </a:p>
      </dgm:t>
    </dgm:pt>
    <dgm:pt modelId="{CF6D516D-CCE1-4B93-B757-FE96ED1709DB}" type="parTrans" cxnId="{1E0ACB34-AFDE-4108-AB4B-55A89460400C}">
      <dgm:prSet/>
      <dgm:spPr/>
      <dgm:t>
        <a:bodyPr/>
        <a:lstStyle/>
        <a:p>
          <a:endParaRPr lang="en-ZA" b="1"/>
        </a:p>
      </dgm:t>
    </dgm:pt>
    <dgm:pt modelId="{71381A45-B728-4383-991C-203240C885DD}">
      <dgm:prSet/>
      <dgm:spPr/>
      <dgm:t>
        <a:bodyPr/>
        <a:lstStyle/>
        <a:p>
          <a:pPr rtl="0"/>
          <a:r>
            <a:rPr lang="en-ZA" b="1" dirty="0" smtClean="0"/>
            <a:t>4. Competitive effects of mergers</a:t>
          </a:r>
          <a:endParaRPr lang="en-ZA" b="1" dirty="0"/>
        </a:p>
      </dgm:t>
    </dgm:pt>
    <dgm:pt modelId="{B4A32B1D-B25A-4AE0-A201-D5D759AA6DCC}" type="parTrans" cxnId="{223E4CB6-5D44-4BD7-92A1-D1B056F9B799}">
      <dgm:prSet/>
      <dgm:spPr/>
      <dgm:t>
        <a:bodyPr/>
        <a:lstStyle/>
        <a:p>
          <a:endParaRPr lang="en-GB"/>
        </a:p>
      </dgm:t>
    </dgm:pt>
    <dgm:pt modelId="{4D0F9703-93DC-42C1-9E95-8AD37BE75375}" type="sibTrans" cxnId="{223E4CB6-5D44-4BD7-92A1-D1B056F9B799}">
      <dgm:prSet/>
      <dgm:spPr/>
      <dgm:t>
        <a:bodyPr/>
        <a:lstStyle/>
        <a:p>
          <a:endParaRPr lang="en-GB"/>
        </a:p>
      </dgm:t>
    </dgm:pt>
    <dgm:pt modelId="{64BCD75C-BF1D-48CB-9D3E-E8EEE93987D6}">
      <dgm:prSet/>
      <dgm:spPr/>
      <dgm:t>
        <a:bodyPr/>
        <a:lstStyle/>
        <a:p>
          <a:pPr rtl="0"/>
          <a:r>
            <a:rPr lang="en-ZA" b="1" smtClean="0"/>
            <a:t>5. Conclusions</a:t>
          </a:r>
          <a:endParaRPr lang="en-ZA" b="1" dirty="0"/>
        </a:p>
      </dgm:t>
    </dgm:pt>
    <dgm:pt modelId="{5EC5F802-0FC3-49D3-9430-C888E0E2FA3D}" type="parTrans" cxnId="{E9C57E06-7716-409E-8793-CFDA045BC4A1}">
      <dgm:prSet/>
      <dgm:spPr/>
      <dgm:t>
        <a:bodyPr/>
        <a:lstStyle/>
        <a:p>
          <a:endParaRPr lang="en-GB"/>
        </a:p>
      </dgm:t>
    </dgm:pt>
    <dgm:pt modelId="{9B26B03D-9166-4DF9-BAA0-D94650B6A371}" type="sibTrans" cxnId="{E9C57E06-7716-409E-8793-CFDA045BC4A1}">
      <dgm:prSet/>
      <dgm:spPr/>
      <dgm:t>
        <a:bodyPr/>
        <a:lstStyle/>
        <a:p>
          <a:endParaRPr lang="en-GB"/>
        </a:p>
      </dgm:t>
    </dgm:pt>
    <dgm:pt modelId="{0E198309-71C3-4440-8B5F-5419A8FD425C}" type="pres">
      <dgm:prSet presAssocID="{AA70D55F-B2C9-458E-A8FD-FA9B0CBCC9C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FFBF77F2-84BD-4308-A70A-41283A3523C5}" type="pres">
      <dgm:prSet presAssocID="{A703EEA9-2F45-42C5-85FA-C7651D36B48C}" presName="thickLine" presStyleLbl="alignNode1" presStyleIdx="0" presStyleCnt="6"/>
      <dgm:spPr/>
      <dgm:t>
        <a:bodyPr/>
        <a:lstStyle/>
        <a:p>
          <a:endParaRPr lang="en-GB"/>
        </a:p>
      </dgm:t>
    </dgm:pt>
    <dgm:pt modelId="{EAFE7397-EFED-4504-9ADF-DD3D76E581EF}" type="pres">
      <dgm:prSet presAssocID="{A703EEA9-2F45-42C5-85FA-C7651D36B48C}" presName="horz1" presStyleCnt="0"/>
      <dgm:spPr/>
      <dgm:t>
        <a:bodyPr/>
        <a:lstStyle/>
        <a:p>
          <a:endParaRPr lang="en-GB"/>
        </a:p>
      </dgm:t>
    </dgm:pt>
    <dgm:pt modelId="{10993413-1B0C-45D9-B03D-B9ED452F6677}" type="pres">
      <dgm:prSet presAssocID="{A703EEA9-2F45-42C5-85FA-C7651D36B48C}" presName="tx1" presStyleLbl="revTx" presStyleIdx="0" presStyleCnt="6"/>
      <dgm:spPr/>
      <dgm:t>
        <a:bodyPr/>
        <a:lstStyle/>
        <a:p>
          <a:endParaRPr lang="en-GB"/>
        </a:p>
      </dgm:t>
    </dgm:pt>
    <dgm:pt modelId="{B6846F31-9B45-447E-BBF6-D7558214F14D}" type="pres">
      <dgm:prSet presAssocID="{A703EEA9-2F45-42C5-85FA-C7651D36B48C}" presName="vert1" presStyleCnt="0"/>
      <dgm:spPr/>
      <dgm:t>
        <a:bodyPr/>
        <a:lstStyle/>
        <a:p>
          <a:endParaRPr lang="en-GB"/>
        </a:p>
      </dgm:t>
    </dgm:pt>
    <dgm:pt modelId="{FE7A00D5-9A00-4131-8BC2-22D9520CD09B}" type="pres">
      <dgm:prSet presAssocID="{841270E9-37DA-4A71-8870-6F9A3AF71162}" presName="thickLine" presStyleLbl="alignNode1" presStyleIdx="1" presStyleCnt="6"/>
      <dgm:spPr/>
      <dgm:t>
        <a:bodyPr/>
        <a:lstStyle/>
        <a:p>
          <a:endParaRPr lang="en-GB"/>
        </a:p>
      </dgm:t>
    </dgm:pt>
    <dgm:pt modelId="{C2C30BEF-7C08-49FC-9338-7479725503D2}" type="pres">
      <dgm:prSet presAssocID="{841270E9-37DA-4A71-8870-6F9A3AF71162}" presName="horz1" presStyleCnt="0"/>
      <dgm:spPr/>
      <dgm:t>
        <a:bodyPr/>
        <a:lstStyle/>
        <a:p>
          <a:endParaRPr lang="en-GB"/>
        </a:p>
      </dgm:t>
    </dgm:pt>
    <dgm:pt modelId="{A6E7CC46-D6C4-431B-8E69-27B27FFD0259}" type="pres">
      <dgm:prSet presAssocID="{841270E9-37DA-4A71-8870-6F9A3AF71162}" presName="tx1" presStyleLbl="revTx" presStyleIdx="1" presStyleCnt="6"/>
      <dgm:spPr/>
      <dgm:t>
        <a:bodyPr/>
        <a:lstStyle/>
        <a:p>
          <a:endParaRPr lang="en-GB"/>
        </a:p>
      </dgm:t>
    </dgm:pt>
    <dgm:pt modelId="{4B660436-47F5-4AF9-8130-5BA29505E3F2}" type="pres">
      <dgm:prSet presAssocID="{841270E9-37DA-4A71-8870-6F9A3AF71162}" presName="vert1" presStyleCnt="0"/>
      <dgm:spPr/>
      <dgm:t>
        <a:bodyPr/>
        <a:lstStyle/>
        <a:p>
          <a:endParaRPr lang="en-GB"/>
        </a:p>
      </dgm:t>
    </dgm:pt>
    <dgm:pt modelId="{27F55D1D-E4A6-44F4-8661-51D2C1EA48EB}" type="pres">
      <dgm:prSet presAssocID="{EA42119C-3431-4E51-9366-389FD23C085A}" presName="thickLine" presStyleLbl="alignNode1" presStyleIdx="2" presStyleCnt="6"/>
      <dgm:spPr/>
      <dgm:t>
        <a:bodyPr/>
        <a:lstStyle/>
        <a:p>
          <a:endParaRPr lang="en-GB"/>
        </a:p>
      </dgm:t>
    </dgm:pt>
    <dgm:pt modelId="{077D5AFA-BAAE-4BF9-85B0-85F5523019F4}" type="pres">
      <dgm:prSet presAssocID="{EA42119C-3431-4E51-9366-389FD23C085A}" presName="horz1" presStyleCnt="0"/>
      <dgm:spPr/>
      <dgm:t>
        <a:bodyPr/>
        <a:lstStyle/>
        <a:p>
          <a:endParaRPr lang="en-GB"/>
        </a:p>
      </dgm:t>
    </dgm:pt>
    <dgm:pt modelId="{3B22ADBE-CE8C-4EF0-B81D-080E55CC4F79}" type="pres">
      <dgm:prSet presAssocID="{EA42119C-3431-4E51-9366-389FD23C085A}" presName="tx1" presStyleLbl="revTx" presStyleIdx="2" presStyleCnt="6"/>
      <dgm:spPr/>
      <dgm:t>
        <a:bodyPr/>
        <a:lstStyle/>
        <a:p>
          <a:endParaRPr lang="en-GB"/>
        </a:p>
      </dgm:t>
    </dgm:pt>
    <dgm:pt modelId="{AFA019C2-D603-4612-B104-94C1384F86C8}" type="pres">
      <dgm:prSet presAssocID="{EA42119C-3431-4E51-9366-389FD23C085A}" presName="vert1" presStyleCnt="0"/>
      <dgm:spPr/>
      <dgm:t>
        <a:bodyPr/>
        <a:lstStyle/>
        <a:p>
          <a:endParaRPr lang="en-GB"/>
        </a:p>
      </dgm:t>
    </dgm:pt>
    <dgm:pt modelId="{14B77300-334F-4B48-B7B3-BA4D937E7248}" type="pres">
      <dgm:prSet presAssocID="{71381A45-B728-4383-991C-203240C885DD}" presName="thickLine" presStyleLbl="alignNode1" presStyleIdx="3" presStyleCnt="6"/>
      <dgm:spPr/>
    </dgm:pt>
    <dgm:pt modelId="{68ACA05B-E785-469B-89F5-87BF58ACAF6E}" type="pres">
      <dgm:prSet presAssocID="{71381A45-B728-4383-991C-203240C885DD}" presName="horz1" presStyleCnt="0"/>
      <dgm:spPr/>
    </dgm:pt>
    <dgm:pt modelId="{8B4296A6-30B9-4C91-93BD-C68D56F38F91}" type="pres">
      <dgm:prSet presAssocID="{71381A45-B728-4383-991C-203240C885DD}" presName="tx1" presStyleLbl="revTx" presStyleIdx="3" presStyleCnt="6"/>
      <dgm:spPr/>
      <dgm:t>
        <a:bodyPr/>
        <a:lstStyle/>
        <a:p>
          <a:endParaRPr lang="en-GB"/>
        </a:p>
      </dgm:t>
    </dgm:pt>
    <dgm:pt modelId="{312DA732-BA1F-4E6A-A221-BFF29480709B}" type="pres">
      <dgm:prSet presAssocID="{71381A45-B728-4383-991C-203240C885DD}" presName="vert1" presStyleCnt="0"/>
      <dgm:spPr/>
    </dgm:pt>
    <dgm:pt modelId="{3C15DC90-D473-49E3-A91F-4B9D1FC27470}" type="pres">
      <dgm:prSet presAssocID="{64BCD75C-BF1D-48CB-9D3E-E8EEE93987D6}" presName="thickLine" presStyleLbl="alignNode1" presStyleIdx="4" presStyleCnt="6"/>
      <dgm:spPr/>
    </dgm:pt>
    <dgm:pt modelId="{155DDF74-3E2B-4E25-892E-86F44B6D19E2}" type="pres">
      <dgm:prSet presAssocID="{64BCD75C-BF1D-48CB-9D3E-E8EEE93987D6}" presName="horz1" presStyleCnt="0"/>
      <dgm:spPr/>
    </dgm:pt>
    <dgm:pt modelId="{CB761EA7-7F01-4945-A594-305419668AEB}" type="pres">
      <dgm:prSet presAssocID="{64BCD75C-BF1D-48CB-9D3E-E8EEE93987D6}" presName="tx1" presStyleLbl="revTx" presStyleIdx="4" presStyleCnt="6"/>
      <dgm:spPr/>
      <dgm:t>
        <a:bodyPr/>
        <a:lstStyle/>
        <a:p>
          <a:endParaRPr lang="en-GB"/>
        </a:p>
      </dgm:t>
    </dgm:pt>
    <dgm:pt modelId="{923DC3AA-2286-4A8E-84DE-B3D2B25CC353}" type="pres">
      <dgm:prSet presAssocID="{64BCD75C-BF1D-48CB-9D3E-E8EEE93987D6}" presName="vert1" presStyleCnt="0"/>
      <dgm:spPr/>
    </dgm:pt>
    <dgm:pt modelId="{E1CC7E51-6C43-44F1-9BAC-CD5110ED5B0D}" type="pres">
      <dgm:prSet presAssocID="{9476F60B-A2F2-49BF-BC96-F5C45B00E70B}" presName="thickLine" presStyleLbl="alignNode1" presStyleIdx="5" presStyleCnt="6"/>
      <dgm:spPr/>
      <dgm:t>
        <a:bodyPr/>
        <a:lstStyle/>
        <a:p>
          <a:endParaRPr lang="en-GB"/>
        </a:p>
      </dgm:t>
    </dgm:pt>
    <dgm:pt modelId="{7DEE5615-4EAE-4B21-BD72-9B76CEC3F834}" type="pres">
      <dgm:prSet presAssocID="{9476F60B-A2F2-49BF-BC96-F5C45B00E70B}" presName="horz1" presStyleCnt="0"/>
      <dgm:spPr/>
      <dgm:t>
        <a:bodyPr/>
        <a:lstStyle/>
        <a:p>
          <a:endParaRPr lang="en-GB"/>
        </a:p>
      </dgm:t>
    </dgm:pt>
    <dgm:pt modelId="{6E0CF19A-30C1-448E-8600-B76F50C5BE86}" type="pres">
      <dgm:prSet presAssocID="{9476F60B-A2F2-49BF-BC96-F5C45B00E70B}" presName="tx1" presStyleLbl="revTx" presStyleIdx="5" presStyleCnt="6"/>
      <dgm:spPr/>
      <dgm:t>
        <a:bodyPr/>
        <a:lstStyle/>
        <a:p>
          <a:endParaRPr lang="en-GB"/>
        </a:p>
      </dgm:t>
    </dgm:pt>
    <dgm:pt modelId="{351D38FF-8D53-4459-B2F9-3509DF433C03}" type="pres">
      <dgm:prSet presAssocID="{9476F60B-A2F2-49BF-BC96-F5C45B00E70B}" presName="vert1" presStyleCnt="0"/>
      <dgm:spPr/>
      <dgm:t>
        <a:bodyPr/>
        <a:lstStyle/>
        <a:p>
          <a:endParaRPr lang="en-GB"/>
        </a:p>
      </dgm:t>
    </dgm:pt>
  </dgm:ptLst>
  <dgm:cxnLst>
    <dgm:cxn modelId="{0B332DBD-9953-4C05-B84F-99E0364F0573}" type="presOf" srcId="{EA42119C-3431-4E51-9366-389FD23C085A}" destId="{3B22ADBE-CE8C-4EF0-B81D-080E55CC4F79}" srcOrd="0" destOrd="0" presId="urn:microsoft.com/office/officeart/2008/layout/LinedList"/>
    <dgm:cxn modelId="{E662936D-51B1-46CC-8E8B-0AE2654F701C}" type="presOf" srcId="{A703EEA9-2F45-42C5-85FA-C7651D36B48C}" destId="{10993413-1B0C-45D9-B03D-B9ED452F6677}" srcOrd="0" destOrd="0" presId="urn:microsoft.com/office/officeart/2008/layout/LinedList"/>
    <dgm:cxn modelId="{1E0ACB34-AFDE-4108-AB4B-55A89460400C}" srcId="{AA70D55F-B2C9-458E-A8FD-FA9B0CBCC9CA}" destId="{A703EEA9-2F45-42C5-85FA-C7651D36B48C}" srcOrd="0" destOrd="0" parTransId="{CF6D516D-CCE1-4B93-B757-FE96ED1709DB}" sibTransId="{08C2642F-DF5D-465C-BAC4-CB340BC3D840}"/>
    <dgm:cxn modelId="{8F570F3A-F2C5-4C5C-9F2E-DC2A44D2B2CD}" srcId="{AA70D55F-B2C9-458E-A8FD-FA9B0CBCC9CA}" destId="{EA42119C-3431-4E51-9366-389FD23C085A}" srcOrd="2" destOrd="0" parTransId="{1E44A5BD-713D-4EB8-956F-9E4841D790FB}" sibTransId="{33176217-72D4-496B-8F41-CCFF400EF25D}"/>
    <dgm:cxn modelId="{223E4CB6-5D44-4BD7-92A1-D1B056F9B799}" srcId="{AA70D55F-B2C9-458E-A8FD-FA9B0CBCC9CA}" destId="{71381A45-B728-4383-991C-203240C885DD}" srcOrd="3" destOrd="0" parTransId="{B4A32B1D-B25A-4AE0-A201-D5D759AA6DCC}" sibTransId="{4D0F9703-93DC-42C1-9E95-8AD37BE75375}"/>
    <dgm:cxn modelId="{6A724F01-79F1-4274-81E1-4BD7C098ADF5}" type="presOf" srcId="{841270E9-37DA-4A71-8870-6F9A3AF71162}" destId="{A6E7CC46-D6C4-431B-8E69-27B27FFD0259}" srcOrd="0" destOrd="0" presId="urn:microsoft.com/office/officeart/2008/layout/LinedList"/>
    <dgm:cxn modelId="{E9C57E06-7716-409E-8793-CFDA045BC4A1}" srcId="{AA70D55F-B2C9-458E-A8FD-FA9B0CBCC9CA}" destId="{64BCD75C-BF1D-48CB-9D3E-E8EEE93987D6}" srcOrd="4" destOrd="0" parTransId="{5EC5F802-0FC3-49D3-9430-C888E0E2FA3D}" sibTransId="{9B26B03D-9166-4DF9-BAA0-D94650B6A371}"/>
    <dgm:cxn modelId="{1DECB938-EB92-42BD-9FC4-90A008765DF9}" srcId="{AA70D55F-B2C9-458E-A8FD-FA9B0CBCC9CA}" destId="{9476F60B-A2F2-49BF-BC96-F5C45B00E70B}" srcOrd="5" destOrd="0" parTransId="{35ECA691-617D-4AA3-AE55-D010A9698E1A}" sibTransId="{9756DF9B-82DB-4DF2-836C-2AE31BD8084C}"/>
    <dgm:cxn modelId="{3FECF7EF-D124-4030-8B75-B009C8273C97}" srcId="{AA70D55F-B2C9-458E-A8FD-FA9B0CBCC9CA}" destId="{841270E9-37DA-4A71-8870-6F9A3AF71162}" srcOrd="1" destOrd="0" parTransId="{0B9DE9EC-4CF6-4DB5-A8FC-F181E0307A56}" sibTransId="{E7DD098A-8657-4C8C-A70B-C2A7DC7602CF}"/>
    <dgm:cxn modelId="{11D4CDE7-FC2C-42C2-93FE-AA8E208FFC78}" type="presOf" srcId="{9476F60B-A2F2-49BF-BC96-F5C45B00E70B}" destId="{6E0CF19A-30C1-448E-8600-B76F50C5BE86}" srcOrd="0" destOrd="0" presId="urn:microsoft.com/office/officeart/2008/layout/LinedList"/>
    <dgm:cxn modelId="{260DD15A-1DC3-4196-8B68-581E902D64A2}" type="presOf" srcId="{71381A45-B728-4383-991C-203240C885DD}" destId="{8B4296A6-30B9-4C91-93BD-C68D56F38F91}" srcOrd="0" destOrd="0" presId="urn:microsoft.com/office/officeart/2008/layout/LinedList"/>
    <dgm:cxn modelId="{05D50959-3C3C-4371-9345-9419014342BA}" type="presOf" srcId="{AA70D55F-B2C9-458E-A8FD-FA9B0CBCC9CA}" destId="{0E198309-71C3-4440-8B5F-5419A8FD425C}" srcOrd="0" destOrd="0" presId="urn:microsoft.com/office/officeart/2008/layout/LinedList"/>
    <dgm:cxn modelId="{58D234D0-A60B-4DAD-8149-63BA76849D33}" type="presOf" srcId="{64BCD75C-BF1D-48CB-9D3E-E8EEE93987D6}" destId="{CB761EA7-7F01-4945-A594-305419668AEB}" srcOrd="0" destOrd="0" presId="urn:microsoft.com/office/officeart/2008/layout/LinedList"/>
    <dgm:cxn modelId="{8DF2FDD7-DC2D-4017-B689-DC5EC755439C}" type="presParOf" srcId="{0E198309-71C3-4440-8B5F-5419A8FD425C}" destId="{FFBF77F2-84BD-4308-A70A-41283A3523C5}" srcOrd="0" destOrd="0" presId="urn:microsoft.com/office/officeart/2008/layout/LinedList"/>
    <dgm:cxn modelId="{4C3CBF47-4960-431B-9D39-3960CD8424EF}" type="presParOf" srcId="{0E198309-71C3-4440-8B5F-5419A8FD425C}" destId="{EAFE7397-EFED-4504-9ADF-DD3D76E581EF}" srcOrd="1" destOrd="0" presId="urn:microsoft.com/office/officeart/2008/layout/LinedList"/>
    <dgm:cxn modelId="{7952458B-BFA8-4795-A50D-E47C804AF345}" type="presParOf" srcId="{EAFE7397-EFED-4504-9ADF-DD3D76E581EF}" destId="{10993413-1B0C-45D9-B03D-B9ED452F6677}" srcOrd="0" destOrd="0" presId="urn:microsoft.com/office/officeart/2008/layout/LinedList"/>
    <dgm:cxn modelId="{97F6B407-89DD-42C6-9F64-E30866EDF253}" type="presParOf" srcId="{EAFE7397-EFED-4504-9ADF-DD3D76E581EF}" destId="{B6846F31-9B45-447E-BBF6-D7558214F14D}" srcOrd="1" destOrd="0" presId="urn:microsoft.com/office/officeart/2008/layout/LinedList"/>
    <dgm:cxn modelId="{42D2A2A4-4AD7-4972-B55A-F9385B4927A8}" type="presParOf" srcId="{0E198309-71C3-4440-8B5F-5419A8FD425C}" destId="{FE7A00D5-9A00-4131-8BC2-22D9520CD09B}" srcOrd="2" destOrd="0" presId="urn:microsoft.com/office/officeart/2008/layout/LinedList"/>
    <dgm:cxn modelId="{DB17AFFE-B702-4F95-A4BD-0C6C4ADE2F29}" type="presParOf" srcId="{0E198309-71C3-4440-8B5F-5419A8FD425C}" destId="{C2C30BEF-7C08-49FC-9338-7479725503D2}" srcOrd="3" destOrd="0" presId="urn:microsoft.com/office/officeart/2008/layout/LinedList"/>
    <dgm:cxn modelId="{03DD7A7F-746D-48A0-A3D2-ED35B7FD307E}" type="presParOf" srcId="{C2C30BEF-7C08-49FC-9338-7479725503D2}" destId="{A6E7CC46-D6C4-431B-8E69-27B27FFD0259}" srcOrd="0" destOrd="0" presId="urn:microsoft.com/office/officeart/2008/layout/LinedList"/>
    <dgm:cxn modelId="{8349C70E-FB79-4EC5-9966-1819EB1767B1}" type="presParOf" srcId="{C2C30BEF-7C08-49FC-9338-7479725503D2}" destId="{4B660436-47F5-4AF9-8130-5BA29505E3F2}" srcOrd="1" destOrd="0" presId="urn:microsoft.com/office/officeart/2008/layout/LinedList"/>
    <dgm:cxn modelId="{474436B8-DB3F-42A9-A2BB-26E8DC8E8919}" type="presParOf" srcId="{0E198309-71C3-4440-8B5F-5419A8FD425C}" destId="{27F55D1D-E4A6-44F4-8661-51D2C1EA48EB}" srcOrd="4" destOrd="0" presId="urn:microsoft.com/office/officeart/2008/layout/LinedList"/>
    <dgm:cxn modelId="{2294AF60-C35A-47C8-8943-E560A9F8C3A3}" type="presParOf" srcId="{0E198309-71C3-4440-8B5F-5419A8FD425C}" destId="{077D5AFA-BAAE-4BF9-85B0-85F5523019F4}" srcOrd="5" destOrd="0" presId="urn:microsoft.com/office/officeart/2008/layout/LinedList"/>
    <dgm:cxn modelId="{1A9E0CB8-06EE-4DB7-86DE-CAA42D068147}" type="presParOf" srcId="{077D5AFA-BAAE-4BF9-85B0-85F5523019F4}" destId="{3B22ADBE-CE8C-4EF0-B81D-080E55CC4F79}" srcOrd="0" destOrd="0" presId="urn:microsoft.com/office/officeart/2008/layout/LinedList"/>
    <dgm:cxn modelId="{ECEC085D-B1A2-4305-90CF-A89E94960C43}" type="presParOf" srcId="{077D5AFA-BAAE-4BF9-85B0-85F5523019F4}" destId="{AFA019C2-D603-4612-B104-94C1384F86C8}" srcOrd="1" destOrd="0" presId="urn:microsoft.com/office/officeart/2008/layout/LinedList"/>
    <dgm:cxn modelId="{C6934CAE-E597-4C75-BECC-834D4BAD4131}" type="presParOf" srcId="{0E198309-71C3-4440-8B5F-5419A8FD425C}" destId="{14B77300-334F-4B48-B7B3-BA4D937E7248}" srcOrd="6" destOrd="0" presId="urn:microsoft.com/office/officeart/2008/layout/LinedList"/>
    <dgm:cxn modelId="{B26DF2EF-9E3E-4089-806B-2859475723A8}" type="presParOf" srcId="{0E198309-71C3-4440-8B5F-5419A8FD425C}" destId="{68ACA05B-E785-469B-89F5-87BF58ACAF6E}" srcOrd="7" destOrd="0" presId="urn:microsoft.com/office/officeart/2008/layout/LinedList"/>
    <dgm:cxn modelId="{A5058023-6347-4478-B2EB-F8FAFFCE0EBA}" type="presParOf" srcId="{68ACA05B-E785-469B-89F5-87BF58ACAF6E}" destId="{8B4296A6-30B9-4C91-93BD-C68D56F38F91}" srcOrd="0" destOrd="0" presId="urn:microsoft.com/office/officeart/2008/layout/LinedList"/>
    <dgm:cxn modelId="{60B302F7-9B20-4BE3-87A2-0BDBFC466C0B}" type="presParOf" srcId="{68ACA05B-E785-469B-89F5-87BF58ACAF6E}" destId="{312DA732-BA1F-4E6A-A221-BFF29480709B}" srcOrd="1" destOrd="0" presId="urn:microsoft.com/office/officeart/2008/layout/LinedList"/>
    <dgm:cxn modelId="{D40885C2-CEC3-4222-A283-7D29990615CA}" type="presParOf" srcId="{0E198309-71C3-4440-8B5F-5419A8FD425C}" destId="{3C15DC90-D473-49E3-A91F-4B9D1FC27470}" srcOrd="8" destOrd="0" presId="urn:microsoft.com/office/officeart/2008/layout/LinedList"/>
    <dgm:cxn modelId="{5A3831A4-0483-48C9-B217-56B3E5EDECFB}" type="presParOf" srcId="{0E198309-71C3-4440-8B5F-5419A8FD425C}" destId="{155DDF74-3E2B-4E25-892E-86F44B6D19E2}" srcOrd="9" destOrd="0" presId="urn:microsoft.com/office/officeart/2008/layout/LinedList"/>
    <dgm:cxn modelId="{BC651F88-7F8A-4B67-BD0D-A0C6189A17FC}" type="presParOf" srcId="{155DDF74-3E2B-4E25-892E-86F44B6D19E2}" destId="{CB761EA7-7F01-4945-A594-305419668AEB}" srcOrd="0" destOrd="0" presId="urn:microsoft.com/office/officeart/2008/layout/LinedList"/>
    <dgm:cxn modelId="{6F8220AC-5DC1-4AD1-837C-B8592D47D0EB}" type="presParOf" srcId="{155DDF74-3E2B-4E25-892E-86F44B6D19E2}" destId="{923DC3AA-2286-4A8E-84DE-B3D2B25CC353}" srcOrd="1" destOrd="0" presId="urn:microsoft.com/office/officeart/2008/layout/LinedList"/>
    <dgm:cxn modelId="{B2DC936D-2804-4F99-8DD6-757A43A41A28}" type="presParOf" srcId="{0E198309-71C3-4440-8B5F-5419A8FD425C}" destId="{E1CC7E51-6C43-44F1-9BAC-CD5110ED5B0D}" srcOrd="10" destOrd="0" presId="urn:microsoft.com/office/officeart/2008/layout/LinedList"/>
    <dgm:cxn modelId="{284E070D-78DA-43D8-92EC-62571E0710AE}" type="presParOf" srcId="{0E198309-71C3-4440-8B5F-5419A8FD425C}" destId="{7DEE5615-4EAE-4B21-BD72-9B76CEC3F834}" srcOrd="11" destOrd="0" presId="urn:microsoft.com/office/officeart/2008/layout/LinedList"/>
    <dgm:cxn modelId="{E706DDAE-7C8E-4B04-A9DD-E9B0AEFB88EF}" type="presParOf" srcId="{7DEE5615-4EAE-4B21-BD72-9B76CEC3F834}" destId="{6E0CF19A-30C1-448E-8600-B76F50C5BE86}" srcOrd="0" destOrd="0" presId="urn:microsoft.com/office/officeart/2008/layout/LinedList"/>
    <dgm:cxn modelId="{56286BAA-D24C-450D-9E31-63CE8B1D5859}" type="presParOf" srcId="{7DEE5615-4EAE-4B21-BD72-9B76CEC3F834}" destId="{351D38FF-8D53-4459-B2F9-3509DF433C0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9EA90E2-760D-4E26-984D-04B2C71CD77E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C51F4233-A0C9-4BD2-9B57-2386C79DF563}">
      <dgm:prSet phldrT="[Text]" custT="1"/>
      <dgm:spPr/>
      <dgm:t>
        <a:bodyPr/>
        <a:lstStyle/>
        <a:p>
          <a:r>
            <a:rPr lang="en-US" sz="2200" dirty="0" smtClean="0"/>
            <a:t>1. Employment creation</a:t>
          </a:r>
        </a:p>
        <a:p>
          <a:r>
            <a:rPr lang="en-US" sz="2200" dirty="0" smtClean="0"/>
            <a:t>2. Export promotion</a:t>
          </a:r>
        </a:p>
        <a:p>
          <a:r>
            <a:rPr lang="en-US" sz="2200" dirty="0" smtClean="0"/>
            <a:t>3. Industrial/economic development</a:t>
          </a:r>
        </a:p>
        <a:p>
          <a:r>
            <a:rPr lang="en-US" sz="2200" dirty="0" smtClean="0"/>
            <a:t>4. Improve, or prevent a decline in the production or distribution of goods or the provision of services</a:t>
          </a:r>
        </a:p>
        <a:p>
          <a:r>
            <a:rPr lang="en-US" sz="2200" dirty="0" smtClean="0"/>
            <a:t>5. Advance citizen empowerment initiatives or enhance the competitiveness of citizen-owned small and medium sized enterprises</a:t>
          </a:r>
          <a:endParaRPr lang="en-ZA" sz="2900" dirty="0"/>
        </a:p>
      </dgm:t>
    </dgm:pt>
    <dgm:pt modelId="{4EEA67DC-7FF1-4377-AC14-907A2023D2E8}">
      <dgm:prSet phldrT="[Text]"/>
      <dgm:spPr/>
      <dgm:t>
        <a:bodyPr/>
        <a:lstStyle/>
        <a:p>
          <a:r>
            <a:rPr lang="en-US" dirty="0" smtClean="0"/>
            <a:t>CA may determine whether a merger can or cannot be justified on public interest grounds</a:t>
          </a:r>
          <a:endParaRPr lang="en-ZA" i="1" dirty="0"/>
        </a:p>
      </dgm:t>
    </dgm:pt>
    <dgm:pt modelId="{0D30D65D-47C8-496D-9351-C1FE4BF3EF74}" type="sibTrans" cxnId="{4897F515-3EF4-4E3A-9D56-C2BB5F9C6BFE}">
      <dgm:prSet/>
      <dgm:spPr/>
      <dgm:t>
        <a:bodyPr/>
        <a:lstStyle/>
        <a:p>
          <a:endParaRPr lang="en-ZA"/>
        </a:p>
      </dgm:t>
    </dgm:pt>
    <dgm:pt modelId="{6584E887-E7BE-453D-A825-7699828F4B1E}" type="parTrans" cxnId="{4897F515-3EF4-4E3A-9D56-C2BB5F9C6BFE}">
      <dgm:prSet/>
      <dgm:spPr/>
      <dgm:t>
        <a:bodyPr/>
        <a:lstStyle/>
        <a:p>
          <a:endParaRPr lang="en-ZA"/>
        </a:p>
      </dgm:t>
    </dgm:pt>
    <dgm:pt modelId="{48F9209E-D4D4-4375-AA49-A7F099CC35D0}" type="sibTrans" cxnId="{565CD979-D9B5-4D8E-AF47-0BBCC0DCBF41}">
      <dgm:prSet/>
      <dgm:spPr/>
      <dgm:t>
        <a:bodyPr/>
        <a:lstStyle/>
        <a:p>
          <a:endParaRPr lang="en-ZA"/>
        </a:p>
      </dgm:t>
    </dgm:pt>
    <dgm:pt modelId="{1FF3FA2D-70E5-4523-84ED-E709302819BD}" type="parTrans" cxnId="{565CD979-D9B5-4D8E-AF47-0BBCC0DCBF41}">
      <dgm:prSet/>
      <dgm:spPr/>
      <dgm:t>
        <a:bodyPr/>
        <a:lstStyle/>
        <a:p>
          <a:endParaRPr lang="en-ZA"/>
        </a:p>
      </dgm:t>
    </dgm:pt>
    <dgm:pt modelId="{C52E7997-706B-4B5F-9E24-CA0BB9271409}" type="pres">
      <dgm:prSet presAssocID="{29EA90E2-760D-4E26-984D-04B2C71CD77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ZA"/>
        </a:p>
      </dgm:t>
    </dgm:pt>
    <dgm:pt modelId="{8D6025A5-BE12-4F45-96B1-ED286CECF1A5}" type="pres">
      <dgm:prSet presAssocID="{4EEA67DC-7FF1-4377-AC14-907A2023D2E8}" presName="root" presStyleCnt="0"/>
      <dgm:spPr/>
    </dgm:pt>
    <dgm:pt modelId="{F4EB617F-3F2E-401E-B27D-F23EDE02EFBA}" type="pres">
      <dgm:prSet presAssocID="{4EEA67DC-7FF1-4377-AC14-907A2023D2E8}" presName="rootComposite" presStyleCnt="0"/>
      <dgm:spPr/>
    </dgm:pt>
    <dgm:pt modelId="{208F11BC-1864-4325-A80A-0E8611DC21D7}" type="pres">
      <dgm:prSet presAssocID="{4EEA67DC-7FF1-4377-AC14-907A2023D2E8}" presName="rootText" presStyleLbl="node1" presStyleIdx="0" presStyleCnt="1" custScaleX="133856" custScaleY="48755"/>
      <dgm:spPr/>
      <dgm:t>
        <a:bodyPr/>
        <a:lstStyle/>
        <a:p>
          <a:endParaRPr lang="en-ZA"/>
        </a:p>
      </dgm:t>
    </dgm:pt>
    <dgm:pt modelId="{5479B017-FA0B-4236-99C0-396604B9B2A9}" type="pres">
      <dgm:prSet presAssocID="{4EEA67DC-7FF1-4377-AC14-907A2023D2E8}" presName="rootConnector" presStyleLbl="node1" presStyleIdx="0" presStyleCnt="1"/>
      <dgm:spPr/>
      <dgm:t>
        <a:bodyPr/>
        <a:lstStyle/>
        <a:p>
          <a:endParaRPr lang="en-ZA"/>
        </a:p>
      </dgm:t>
    </dgm:pt>
    <dgm:pt modelId="{872DB815-3ACA-425A-B565-B0304EA7EC28}" type="pres">
      <dgm:prSet presAssocID="{4EEA67DC-7FF1-4377-AC14-907A2023D2E8}" presName="childShape" presStyleCnt="0"/>
      <dgm:spPr/>
    </dgm:pt>
    <dgm:pt modelId="{071A718B-A943-4385-9572-5C6D4EA84FEC}" type="pres">
      <dgm:prSet presAssocID="{1FF3FA2D-70E5-4523-84ED-E709302819BD}" presName="Name13" presStyleLbl="parChTrans1D2" presStyleIdx="0" presStyleCnt="1"/>
      <dgm:spPr/>
      <dgm:t>
        <a:bodyPr/>
        <a:lstStyle/>
        <a:p>
          <a:endParaRPr lang="en-ZA"/>
        </a:p>
      </dgm:t>
    </dgm:pt>
    <dgm:pt modelId="{2E9CECD2-14B6-4D3B-BDAA-9D8C56B94101}" type="pres">
      <dgm:prSet presAssocID="{C51F4233-A0C9-4BD2-9B57-2386C79DF563}" presName="childText" presStyleLbl="bgAcc1" presStyleIdx="0" presStyleCnt="1" custScaleX="137218" custScaleY="136687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AEB3D720-C2F5-4B7D-9816-22E07C476823}" type="presOf" srcId="{4EEA67DC-7FF1-4377-AC14-907A2023D2E8}" destId="{5479B017-FA0B-4236-99C0-396604B9B2A9}" srcOrd="1" destOrd="0" presId="urn:microsoft.com/office/officeart/2005/8/layout/hierarchy3"/>
    <dgm:cxn modelId="{0E692F30-6E92-436E-8CAC-775F44EE4887}" type="presOf" srcId="{29EA90E2-760D-4E26-984D-04B2C71CD77E}" destId="{C52E7997-706B-4B5F-9E24-CA0BB9271409}" srcOrd="0" destOrd="0" presId="urn:microsoft.com/office/officeart/2005/8/layout/hierarchy3"/>
    <dgm:cxn modelId="{565CD979-D9B5-4D8E-AF47-0BBCC0DCBF41}" srcId="{4EEA67DC-7FF1-4377-AC14-907A2023D2E8}" destId="{C51F4233-A0C9-4BD2-9B57-2386C79DF563}" srcOrd="0" destOrd="0" parTransId="{1FF3FA2D-70E5-4523-84ED-E709302819BD}" sibTransId="{48F9209E-D4D4-4375-AA49-A7F099CC35D0}"/>
    <dgm:cxn modelId="{1C5BE299-EA99-4852-95AB-9321F5B633BD}" type="presOf" srcId="{C51F4233-A0C9-4BD2-9B57-2386C79DF563}" destId="{2E9CECD2-14B6-4D3B-BDAA-9D8C56B94101}" srcOrd="0" destOrd="0" presId="urn:microsoft.com/office/officeart/2005/8/layout/hierarchy3"/>
    <dgm:cxn modelId="{249F3FBD-0DBF-433A-BC1B-C91A946CF317}" type="presOf" srcId="{4EEA67DC-7FF1-4377-AC14-907A2023D2E8}" destId="{208F11BC-1864-4325-A80A-0E8611DC21D7}" srcOrd="0" destOrd="0" presId="urn:microsoft.com/office/officeart/2005/8/layout/hierarchy3"/>
    <dgm:cxn modelId="{CB1454EA-D930-4B80-B4D6-855472F72DCB}" type="presOf" srcId="{1FF3FA2D-70E5-4523-84ED-E709302819BD}" destId="{071A718B-A943-4385-9572-5C6D4EA84FEC}" srcOrd="0" destOrd="0" presId="urn:microsoft.com/office/officeart/2005/8/layout/hierarchy3"/>
    <dgm:cxn modelId="{4897F515-3EF4-4E3A-9D56-C2BB5F9C6BFE}" srcId="{29EA90E2-760D-4E26-984D-04B2C71CD77E}" destId="{4EEA67DC-7FF1-4377-AC14-907A2023D2E8}" srcOrd="0" destOrd="0" parTransId="{6584E887-E7BE-453D-A825-7699828F4B1E}" sibTransId="{0D30D65D-47C8-496D-9351-C1FE4BF3EF74}"/>
    <dgm:cxn modelId="{FB17A53F-2DB6-4435-817C-502153B6AD98}" type="presParOf" srcId="{C52E7997-706B-4B5F-9E24-CA0BB9271409}" destId="{8D6025A5-BE12-4F45-96B1-ED286CECF1A5}" srcOrd="0" destOrd="0" presId="urn:microsoft.com/office/officeart/2005/8/layout/hierarchy3"/>
    <dgm:cxn modelId="{02082C50-08AF-4EFA-AFA3-A8BADF651987}" type="presParOf" srcId="{8D6025A5-BE12-4F45-96B1-ED286CECF1A5}" destId="{F4EB617F-3F2E-401E-B27D-F23EDE02EFBA}" srcOrd="0" destOrd="0" presId="urn:microsoft.com/office/officeart/2005/8/layout/hierarchy3"/>
    <dgm:cxn modelId="{FD8D3D5B-98D4-4A84-8568-A64E36ADED5F}" type="presParOf" srcId="{F4EB617F-3F2E-401E-B27D-F23EDE02EFBA}" destId="{208F11BC-1864-4325-A80A-0E8611DC21D7}" srcOrd="0" destOrd="0" presId="urn:microsoft.com/office/officeart/2005/8/layout/hierarchy3"/>
    <dgm:cxn modelId="{16CC3B73-EE30-4172-82C5-80E5925B1B6C}" type="presParOf" srcId="{F4EB617F-3F2E-401E-B27D-F23EDE02EFBA}" destId="{5479B017-FA0B-4236-99C0-396604B9B2A9}" srcOrd="1" destOrd="0" presId="urn:microsoft.com/office/officeart/2005/8/layout/hierarchy3"/>
    <dgm:cxn modelId="{C27E348B-5A9B-4980-9A8F-87F596935379}" type="presParOf" srcId="{8D6025A5-BE12-4F45-96B1-ED286CECF1A5}" destId="{872DB815-3ACA-425A-B565-B0304EA7EC28}" srcOrd="1" destOrd="0" presId="urn:microsoft.com/office/officeart/2005/8/layout/hierarchy3"/>
    <dgm:cxn modelId="{2333E40D-29A2-4876-9D0A-57FD4386DBBD}" type="presParOf" srcId="{872DB815-3ACA-425A-B565-B0304EA7EC28}" destId="{071A718B-A943-4385-9572-5C6D4EA84FEC}" srcOrd="0" destOrd="0" presId="urn:microsoft.com/office/officeart/2005/8/layout/hierarchy3"/>
    <dgm:cxn modelId="{DD15DE04-5A34-448E-A105-956633755A1A}" type="presParOf" srcId="{872DB815-3ACA-425A-B565-B0304EA7EC28}" destId="{2E9CECD2-14B6-4D3B-BDAA-9D8C56B9410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5234F7-714D-43CA-8E89-5B80BAA16A34}" type="doc">
      <dgm:prSet loTypeId="urn:microsoft.com/office/officeart/2005/8/layout/vList2" loCatId="list" qsTypeId="urn:microsoft.com/office/officeart/2005/8/quickstyle/simple3" qsCatId="simple" csTypeId="urn:microsoft.com/office/officeart/2005/8/colors/accent2_2" csCatId="accent2" phldr="1"/>
      <dgm:spPr/>
    </dgm:pt>
    <dgm:pt modelId="{463B6D85-0AA6-40AD-91AE-730F50A7439F}">
      <dgm:prSet custT="1"/>
      <dgm:spPr/>
      <dgm:t>
        <a:bodyPr/>
        <a:lstStyle/>
        <a:p>
          <a:r>
            <a:rPr lang="en-US" sz="3000" b="1" dirty="0" smtClean="0">
              <a:solidFill>
                <a:srgbClr val="FF0000"/>
              </a:solidFill>
            </a:rPr>
            <a:t>Why regulate mergers - </a:t>
          </a:r>
          <a:endParaRPr lang="en-US" sz="3000" b="1" dirty="0" smtClean="0"/>
        </a:p>
        <a:p>
          <a:r>
            <a:rPr lang="en-US" sz="3000" dirty="0" smtClean="0"/>
            <a:t>Mergers between firms may produce positive and negative effects on the economy. Market concentration may, by reducing the number of participants in the market, make the adoption of anti-competitive </a:t>
          </a:r>
          <a:r>
            <a:rPr lang="en-US" sz="3000" dirty="0" err="1" smtClean="0"/>
            <a:t>behaviours</a:t>
          </a:r>
          <a:r>
            <a:rPr lang="en-US" sz="3000" dirty="0" smtClean="0"/>
            <a:t> (price raises, quality reduction, diminished variety or reduced innovations) easier. </a:t>
          </a:r>
          <a:endParaRPr lang="en-ZA" sz="3000" dirty="0">
            <a:solidFill>
              <a:srgbClr val="FF0000"/>
            </a:solidFill>
          </a:endParaRPr>
        </a:p>
      </dgm:t>
    </dgm:pt>
    <dgm:pt modelId="{82D9558B-C59C-42E4-90AF-847DFDAD1322}" type="sibTrans" cxnId="{7EE02CCC-FB44-4D18-8045-B21D5519CCD4}">
      <dgm:prSet/>
      <dgm:spPr/>
      <dgm:t>
        <a:bodyPr/>
        <a:lstStyle/>
        <a:p>
          <a:endParaRPr lang="en-ZA"/>
        </a:p>
      </dgm:t>
    </dgm:pt>
    <dgm:pt modelId="{A6DF412F-8975-42F8-88DF-6374125BFA8D}" type="parTrans" cxnId="{7EE02CCC-FB44-4D18-8045-B21D5519CCD4}">
      <dgm:prSet/>
      <dgm:spPr/>
      <dgm:t>
        <a:bodyPr/>
        <a:lstStyle/>
        <a:p>
          <a:endParaRPr lang="en-ZA"/>
        </a:p>
      </dgm:t>
    </dgm:pt>
    <dgm:pt modelId="{EDCA14FA-0F2A-41CB-88C6-2D0E329C9509}" type="pres">
      <dgm:prSet presAssocID="{485234F7-714D-43CA-8E89-5B80BAA16A34}" presName="linear" presStyleCnt="0">
        <dgm:presLayoutVars>
          <dgm:animLvl val="lvl"/>
          <dgm:resizeHandles val="exact"/>
        </dgm:presLayoutVars>
      </dgm:prSet>
      <dgm:spPr/>
    </dgm:pt>
    <dgm:pt modelId="{44725DCE-27A6-45A3-A44F-01F4265816F3}" type="pres">
      <dgm:prSet presAssocID="{463B6D85-0AA6-40AD-91AE-730F50A7439F}" presName="parentText" presStyleLbl="node1" presStyleIdx="0" presStyleCnt="1" custScaleY="110962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59107FC6-85D4-40FE-B27F-AA9E8D4537DF}" type="presOf" srcId="{463B6D85-0AA6-40AD-91AE-730F50A7439F}" destId="{44725DCE-27A6-45A3-A44F-01F4265816F3}" srcOrd="0" destOrd="0" presId="urn:microsoft.com/office/officeart/2005/8/layout/vList2"/>
    <dgm:cxn modelId="{7EE02CCC-FB44-4D18-8045-B21D5519CCD4}" srcId="{485234F7-714D-43CA-8E89-5B80BAA16A34}" destId="{463B6D85-0AA6-40AD-91AE-730F50A7439F}" srcOrd="0" destOrd="0" parTransId="{A6DF412F-8975-42F8-88DF-6374125BFA8D}" sibTransId="{82D9558B-C59C-42E4-90AF-847DFDAD1322}"/>
    <dgm:cxn modelId="{64144545-EC3A-48A5-BFEC-B7F55F0CEABA}" type="presOf" srcId="{485234F7-714D-43CA-8E89-5B80BAA16A34}" destId="{EDCA14FA-0F2A-41CB-88C6-2D0E329C9509}" srcOrd="0" destOrd="0" presId="urn:microsoft.com/office/officeart/2005/8/layout/vList2"/>
    <dgm:cxn modelId="{7C578375-709D-4FAA-8B02-A43CA4538409}" type="presParOf" srcId="{EDCA14FA-0F2A-41CB-88C6-2D0E329C9509}" destId="{44725DCE-27A6-45A3-A44F-01F4265816F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D5DF7E-220F-471C-B330-CBB7F1C7B051}" type="doc">
      <dgm:prSet loTypeId="urn:microsoft.com/office/officeart/2005/8/layout/process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ZA"/>
        </a:p>
      </dgm:t>
    </dgm:pt>
    <dgm:pt modelId="{CD859166-FD1E-4C95-A720-45BD11C8074D}">
      <dgm:prSet custT="1"/>
      <dgm:spPr>
        <a:noFill/>
      </dgm:spPr>
      <dgm:t>
        <a:bodyPr/>
        <a:lstStyle/>
        <a:p>
          <a:pPr rtl="0"/>
          <a:r>
            <a:rPr lang="en-ZA" sz="3000" b="1" dirty="0" smtClean="0">
              <a:solidFill>
                <a:schemeClr val="tx1"/>
              </a:solidFill>
            </a:rPr>
            <a:t>A merger occurs when (S52(1))</a:t>
          </a:r>
          <a:endParaRPr lang="en-ZA" sz="3000" dirty="0">
            <a:solidFill>
              <a:schemeClr val="tx1"/>
            </a:solidFill>
          </a:endParaRPr>
        </a:p>
      </dgm:t>
    </dgm:pt>
    <dgm:pt modelId="{6981815F-FDC0-4CDE-9125-0520E3BCC179}" type="parTrans" cxnId="{911F9585-C9EE-47B9-AB20-32859B810121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D2380964-E317-48FA-8FAB-1D4F0DAB9121}" type="sibTrans" cxnId="{911F9585-C9EE-47B9-AB20-32859B810121}">
      <dgm:prSet/>
      <dgm:spPr>
        <a:solidFill>
          <a:schemeClr val="accent2"/>
        </a:solidFill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9BA99E33-AA1E-4D32-991D-E07CA15C9D78}">
      <dgm:prSet custT="1"/>
      <dgm:spPr>
        <a:solidFill>
          <a:srgbClr val="FFD13F"/>
        </a:solidFill>
      </dgm:spPr>
      <dgm:t>
        <a:bodyPr/>
        <a:lstStyle/>
        <a:p>
          <a:pPr rtl="0"/>
          <a:r>
            <a:rPr lang="en-US" sz="2800" i="1" dirty="0" smtClean="0">
              <a:solidFill>
                <a:schemeClr val="tx1"/>
              </a:solidFill>
              <a:cs typeface="+mn-cs"/>
            </a:rPr>
            <a:t>“one or more enterprises directly or indirectly acquires or establishes direct or indirect </a:t>
          </a:r>
          <a:r>
            <a:rPr lang="en-US" sz="2800" i="1" u="sng" dirty="0" smtClean="0">
              <a:solidFill>
                <a:schemeClr val="tx1"/>
              </a:solidFill>
              <a:cs typeface="+mn-cs"/>
            </a:rPr>
            <a:t>control</a:t>
          </a:r>
          <a:r>
            <a:rPr lang="en-US" sz="2800" i="1" dirty="0" smtClean="0">
              <a:solidFill>
                <a:schemeClr val="tx1"/>
              </a:solidFill>
              <a:cs typeface="+mn-cs"/>
            </a:rPr>
            <a:t> over the whole or part of the business of another enterprise”</a:t>
          </a:r>
          <a:r>
            <a:rPr lang="en-US" sz="2800" dirty="0" smtClean="0">
              <a:solidFill>
                <a:schemeClr val="tx1"/>
              </a:solidFill>
              <a:cs typeface="+mn-cs"/>
            </a:rPr>
            <a:t>. </a:t>
          </a:r>
          <a:endParaRPr lang="en-ZA" sz="2800" b="1" dirty="0">
            <a:solidFill>
              <a:schemeClr val="tx1"/>
            </a:solidFill>
          </a:endParaRPr>
        </a:p>
      </dgm:t>
    </dgm:pt>
    <dgm:pt modelId="{020B96B3-257A-47D1-AAC2-EB4F7DDDEC41}" type="parTrans" cxnId="{37B03DE5-BC89-4D9C-8AD5-850E5A9233E8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2DE626CD-0418-45F5-AEFE-F2B42240FE64}" type="sibTrans" cxnId="{37B03DE5-BC89-4D9C-8AD5-850E5A9233E8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753C478E-E7DB-467A-B302-D4727A8091C5}" type="pres">
      <dgm:prSet presAssocID="{9ED5DF7E-220F-471C-B330-CBB7F1C7B05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28BD3B3-DE89-4949-BA82-A34BC0C15C93}" type="pres">
      <dgm:prSet presAssocID="{CD859166-FD1E-4C95-A720-45BD11C8074D}" presName="node" presStyleLbl="node1" presStyleIdx="0" presStyleCnt="2" custScaleX="10769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AFEEF6-53B7-4CA1-898B-C168DF8BF134}" type="pres">
      <dgm:prSet presAssocID="{D2380964-E317-48FA-8FAB-1D4F0DAB9121}" presName="sibTrans" presStyleLbl="sibTrans2D1" presStyleIdx="0" presStyleCnt="1" custScaleX="164869" custLinFactNeighborY="-19263"/>
      <dgm:spPr/>
      <dgm:t>
        <a:bodyPr/>
        <a:lstStyle/>
        <a:p>
          <a:endParaRPr lang="en-GB"/>
        </a:p>
      </dgm:t>
    </dgm:pt>
    <dgm:pt modelId="{93CF6BD4-9238-47E8-93D0-C22EDFE2CCDE}" type="pres">
      <dgm:prSet presAssocID="{D2380964-E317-48FA-8FAB-1D4F0DAB9121}" presName="connectorText" presStyleLbl="sibTrans2D1" presStyleIdx="0" presStyleCnt="1"/>
      <dgm:spPr/>
      <dgm:t>
        <a:bodyPr/>
        <a:lstStyle/>
        <a:p>
          <a:endParaRPr lang="en-GB"/>
        </a:p>
      </dgm:t>
    </dgm:pt>
    <dgm:pt modelId="{B6ABD150-6337-4B16-9FC0-5313D6767D3B}" type="pres">
      <dgm:prSet presAssocID="{9BA99E33-AA1E-4D32-991D-E07CA15C9D78}" presName="node" presStyleLbl="node1" presStyleIdx="1" presStyleCnt="2" custScaleY="127216" custLinFactNeighborY="-2278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7B03DE5-BC89-4D9C-8AD5-850E5A9233E8}" srcId="{9ED5DF7E-220F-471C-B330-CBB7F1C7B051}" destId="{9BA99E33-AA1E-4D32-991D-E07CA15C9D78}" srcOrd="1" destOrd="0" parTransId="{020B96B3-257A-47D1-AAC2-EB4F7DDDEC41}" sibTransId="{2DE626CD-0418-45F5-AEFE-F2B42240FE64}"/>
    <dgm:cxn modelId="{911F9585-C9EE-47B9-AB20-32859B810121}" srcId="{9ED5DF7E-220F-471C-B330-CBB7F1C7B051}" destId="{CD859166-FD1E-4C95-A720-45BD11C8074D}" srcOrd="0" destOrd="0" parTransId="{6981815F-FDC0-4CDE-9125-0520E3BCC179}" sibTransId="{D2380964-E317-48FA-8FAB-1D4F0DAB9121}"/>
    <dgm:cxn modelId="{E3799718-0F27-4A97-BC0B-A9BE4B2E2510}" type="presOf" srcId="{CD859166-FD1E-4C95-A720-45BD11C8074D}" destId="{928BD3B3-DE89-4949-BA82-A34BC0C15C93}" srcOrd="0" destOrd="0" presId="urn:microsoft.com/office/officeart/2005/8/layout/process2"/>
    <dgm:cxn modelId="{70462119-B840-4D09-8E13-22D831A27A2A}" type="presOf" srcId="{D2380964-E317-48FA-8FAB-1D4F0DAB9121}" destId="{93CF6BD4-9238-47E8-93D0-C22EDFE2CCDE}" srcOrd="1" destOrd="0" presId="urn:microsoft.com/office/officeart/2005/8/layout/process2"/>
    <dgm:cxn modelId="{25F5A5D9-CEFD-4449-8D5F-E4902CE8FABE}" type="presOf" srcId="{9ED5DF7E-220F-471C-B330-CBB7F1C7B051}" destId="{753C478E-E7DB-467A-B302-D4727A8091C5}" srcOrd="0" destOrd="0" presId="urn:microsoft.com/office/officeart/2005/8/layout/process2"/>
    <dgm:cxn modelId="{C54FEE54-8AFF-47F6-8755-C93C358D2E89}" type="presOf" srcId="{9BA99E33-AA1E-4D32-991D-E07CA15C9D78}" destId="{B6ABD150-6337-4B16-9FC0-5313D6767D3B}" srcOrd="0" destOrd="0" presId="urn:microsoft.com/office/officeart/2005/8/layout/process2"/>
    <dgm:cxn modelId="{3450762A-BFA9-47DA-A166-C63DFD322210}" type="presOf" srcId="{D2380964-E317-48FA-8FAB-1D4F0DAB9121}" destId="{E7AFEEF6-53B7-4CA1-898B-C168DF8BF134}" srcOrd="0" destOrd="0" presId="urn:microsoft.com/office/officeart/2005/8/layout/process2"/>
    <dgm:cxn modelId="{B0AEA8DF-5D2C-4337-8E83-362040C04410}" type="presParOf" srcId="{753C478E-E7DB-467A-B302-D4727A8091C5}" destId="{928BD3B3-DE89-4949-BA82-A34BC0C15C93}" srcOrd="0" destOrd="0" presId="urn:microsoft.com/office/officeart/2005/8/layout/process2"/>
    <dgm:cxn modelId="{B34B6B8D-5151-4C5A-B002-A22BDBD19892}" type="presParOf" srcId="{753C478E-E7DB-467A-B302-D4727A8091C5}" destId="{E7AFEEF6-53B7-4CA1-898B-C168DF8BF134}" srcOrd="1" destOrd="0" presId="urn:microsoft.com/office/officeart/2005/8/layout/process2"/>
    <dgm:cxn modelId="{90AA3BBA-6494-4484-B325-02F77D3E9466}" type="presParOf" srcId="{E7AFEEF6-53B7-4CA1-898B-C168DF8BF134}" destId="{93CF6BD4-9238-47E8-93D0-C22EDFE2CCDE}" srcOrd="0" destOrd="0" presId="urn:microsoft.com/office/officeart/2005/8/layout/process2"/>
    <dgm:cxn modelId="{67EDF8D1-34E4-44F4-B9BC-C20D8B27BA4B}" type="presParOf" srcId="{753C478E-E7DB-467A-B302-D4727A8091C5}" destId="{B6ABD150-6337-4B16-9FC0-5313D6767D3B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EA90E2-760D-4E26-984D-04B2C71CD77E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C51F4233-A0C9-4BD2-9B57-2386C79DF563}">
      <dgm:prSet phldrT="[Text]"/>
      <dgm:spPr/>
      <dgm:t>
        <a:bodyPr/>
        <a:lstStyle/>
        <a:p>
          <a:r>
            <a:rPr lang="en-US" dirty="0" smtClean="0"/>
            <a:t>A business buys shares, leases shares, an interest or assets from another business, or</a:t>
          </a:r>
        </a:p>
        <a:p>
          <a:r>
            <a:rPr lang="en-US" dirty="0" smtClean="0"/>
            <a:t>two</a:t>
          </a:r>
          <a:r>
            <a:rPr lang="en-US" dirty="0" smtClean="0">
              <a:solidFill>
                <a:schemeClr val="accent4"/>
              </a:solidFill>
            </a:rPr>
            <a:t>/</a:t>
          </a:r>
          <a:r>
            <a:rPr lang="en-US" dirty="0" smtClean="0"/>
            <a:t>more businesses combine or amalgamate </a:t>
          </a:r>
          <a:endParaRPr lang="en-ZA" dirty="0"/>
        </a:p>
      </dgm:t>
    </dgm:pt>
    <dgm:pt modelId="{4EEA67DC-7FF1-4377-AC14-907A2023D2E8}">
      <dgm:prSet phldrT="[Text]"/>
      <dgm:spPr/>
      <dgm:t>
        <a:bodyPr/>
        <a:lstStyle/>
        <a:p>
          <a:r>
            <a:rPr lang="en-ZA" dirty="0" smtClean="0"/>
            <a:t>Acquisition of control over the whole or a part of another enterprise may be achieved when:-</a:t>
          </a:r>
          <a:endParaRPr lang="en-ZA" i="1" dirty="0"/>
        </a:p>
      </dgm:t>
    </dgm:pt>
    <dgm:pt modelId="{0D30D65D-47C8-496D-9351-C1FE4BF3EF74}" type="sibTrans" cxnId="{4897F515-3EF4-4E3A-9D56-C2BB5F9C6BFE}">
      <dgm:prSet/>
      <dgm:spPr/>
      <dgm:t>
        <a:bodyPr/>
        <a:lstStyle/>
        <a:p>
          <a:endParaRPr lang="en-ZA"/>
        </a:p>
      </dgm:t>
    </dgm:pt>
    <dgm:pt modelId="{6584E887-E7BE-453D-A825-7699828F4B1E}" type="parTrans" cxnId="{4897F515-3EF4-4E3A-9D56-C2BB5F9C6BFE}">
      <dgm:prSet/>
      <dgm:spPr/>
      <dgm:t>
        <a:bodyPr/>
        <a:lstStyle/>
        <a:p>
          <a:endParaRPr lang="en-ZA"/>
        </a:p>
      </dgm:t>
    </dgm:pt>
    <dgm:pt modelId="{48F9209E-D4D4-4375-AA49-A7F099CC35D0}" type="sibTrans" cxnId="{565CD979-D9B5-4D8E-AF47-0BBCC0DCBF41}">
      <dgm:prSet/>
      <dgm:spPr/>
      <dgm:t>
        <a:bodyPr/>
        <a:lstStyle/>
        <a:p>
          <a:endParaRPr lang="en-ZA"/>
        </a:p>
      </dgm:t>
    </dgm:pt>
    <dgm:pt modelId="{1FF3FA2D-70E5-4523-84ED-E709302819BD}" type="parTrans" cxnId="{565CD979-D9B5-4D8E-AF47-0BBCC0DCBF41}">
      <dgm:prSet/>
      <dgm:spPr/>
      <dgm:t>
        <a:bodyPr/>
        <a:lstStyle/>
        <a:p>
          <a:endParaRPr lang="en-ZA"/>
        </a:p>
      </dgm:t>
    </dgm:pt>
    <dgm:pt modelId="{C52E7997-706B-4B5F-9E24-CA0BB9271409}" type="pres">
      <dgm:prSet presAssocID="{29EA90E2-760D-4E26-984D-04B2C71CD77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ZA"/>
        </a:p>
      </dgm:t>
    </dgm:pt>
    <dgm:pt modelId="{8D6025A5-BE12-4F45-96B1-ED286CECF1A5}" type="pres">
      <dgm:prSet presAssocID="{4EEA67DC-7FF1-4377-AC14-907A2023D2E8}" presName="root" presStyleCnt="0"/>
      <dgm:spPr/>
    </dgm:pt>
    <dgm:pt modelId="{F4EB617F-3F2E-401E-B27D-F23EDE02EFBA}" type="pres">
      <dgm:prSet presAssocID="{4EEA67DC-7FF1-4377-AC14-907A2023D2E8}" presName="rootComposite" presStyleCnt="0"/>
      <dgm:spPr/>
    </dgm:pt>
    <dgm:pt modelId="{208F11BC-1864-4325-A80A-0E8611DC21D7}" type="pres">
      <dgm:prSet presAssocID="{4EEA67DC-7FF1-4377-AC14-907A2023D2E8}" presName="rootText" presStyleLbl="node1" presStyleIdx="0" presStyleCnt="1" custScaleX="133856" custScaleY="48755"/>
      <dgm:spPr/>
      <dgm:t>
        <a:bodyPr/>
        <a:lstStyle/>
        <a:p>
          <a:endParaRPr lang="en-ZA"/>
        </a:p>
      </dgm:t>
    </dgm:pt>
    <dgm:pt modelId="{5479B017-FA0B-4236-99C0-396604B9B2A9}" type="pres">
      <dgm:prSet presAssocID="{4EEA67DC-7FF1-4377-AC14-907A2023D2E8}" presName="rootConnector" presStyleLbl="node1" presStyleIdx="0" presStyleCnt="1"/>
      <dgm:spPr/>
      <dgm:t>
        <a:bodyPr/>
        <a:lstStyle/>
        <a:p>
          <a:endParaRPr lang="en-ZA"/>
        </a:p>
      </dgm:t>
    </dgm:pt>
    <dgm:pt modelId="{872DB815-3ACA-425A-B565-B0304EA7EC28}" type="pres">
      <dgm:prSet presAssocID="{4EEA67DC-7FF1-4377-AC14-907A2023D2E8}" presName="childShape" presStyleCnt="0"/>
      <dgm:spPr/>
    </dgm:pt>
    <dgm:pt modelId="{071A718B-A943-4385-9572-5C6D4EA84FEC}" type="pres">
      <dgm:prSet presAssocID="{1FF3FA2D-70E5-4523-84ED-E709302819BD}" presName="Name13" presStyleLbl="parChTrans1D2" presStyleIdx="0" presStyleCnt="1"/>
      <dgm:spPr/>
      <dgm:t>
        <a:bodyPr/>
        <a:lstStyle/>
        <a:p>
          <a:endParaRPr lang="en-ZA"/>
        </a:p>
      </dgm:t>
    </dgm:pt>
    <dgm:pt modelId="{2E9CECD2-14B6-4D3B-BDAA-9D8C56B94101}" type="pres">
      <dgm:prSet presAssocID="{C51F4233-A0C9-4BD2-9B57-2386C79DF563}" presName="childText" presStyleLbl="bgAcc1" presStyleIdx="0" presStyleCnt="1" custScaleX="137218" custScaleY="136687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E4E139C0-8236-4FF6-8FF5-8951A1692E49}" type="presOf" srcId="{C51F4233-A0C9-4BD2-9B57-2386C79DF563}" destId="{2E9CECD2-14B6-4D3B-BDAA-9D8C56B94101}" srcOrd="0" destOrd="0" presId="urn:microsoft.com/office/officeart/2005/8/layout/hierarchy3"/>
    <dgm:cxn modelId="{4897F515-3EF4-4E3A-9D56-C2BB5F9C6BFE}" srcId="{29EA90E2-760D-4E26-984D-04B2C71CD77E}" destId="{4EEA67DC-7FF1-4377-AC14-907A2023D2E8}" srcOrd="0" destOrd="0" parTransId="{6584E887-E7BE-453D-A825-7699828F4B1E}" sibTransId="{0D30D65D-47C8-496D-9351-C1FE4BF3EF74}"/>
    <dgm:cxn modelId="{CAADA682-F26C-448F-99C6-7C9866EB6FE4}" type="presOf" srcId="{4EEA67DC-7FF1-4377-AC14-907A2023D2E8}" destId="{208F11BC-1864-4325-A80A-0E8611DC21D7}" srcOrd="0" destOrd="0" presId="urn:microsoft.com/office/officeart/2005/8/layout/hierarchy3"/>
    <dgm:cxn modelId="{565CD979-D9B5-4D8E-AF47-0BBCC0DCBF41}" srcId="{4EEA67DC-7FF1-4377-AC14-907A2023D2E8}" destId="{C51F4233-A0C9-4BD2-9B57-2386C79DF563}" srcOrd="0" destOrd="0" parTransId="{1FF3FA2D-70E5-4523-84ED-E709302819BD}" sibTransId="{48F9209E-D4D4-4375-AA49-A7F099CC35D0}"/>
    <dgm:cxn modelId="{9EDDC7F2-50EA-49F5-93BA-6CFB32161463}" type="presOf" srcId="{4EEA67DC-7FF1-4377-AC14-907A2023D2E8}" destId="{5479B017-FA0B-4236-99C0-396604B9B2A9}" srcOrd="1" destOrd="0" presId="urn:microsoft.com/office/officeart/2005/8/layout/hierarchy3"/>
    <dgm:cxn modelId="{5C389172-FDD6-4365-8895-FBC42FBC5E9F}" type="presOf" srcId="{29EA90E2-760D-4E26-984D-04B2C71CD77E}" destId="{C52E7997-706B-4B5F-9E24-CA0BB9271409}" srcOrd="0" destOrd="0" presId="urn:microsoft.com/office/officeart/2005/8/layout/hierarchy3"/>
    <dgm:cxn modelId="{F80C5971-720B-48BF-9389-D3E285D5ADE2}" type="presOf" srcId="{1FF3FA2D-70E5-4523-84ED-E709302819BD}" destId="{071A718B-A943-4385-9572-5C6D4EA84FEC}" srcOrd="0" destOrd="0" presId="urn:microsoft.com/office/officeart/2005/8/layout/hierarchy3"/>
    <dgm:cxn modelId="{39A94DE1-FC5E-4143-90C8-E54545D03A5F}" type="presParOf" srcId="{C52E7997-706B-4B5F-9E24-CA0BB9271409}" destId="{8D6025A5-BE12-4F45-96B1-ED286CECF1A5}" srcOrd="0" destOrd="0" presId="urn:microsoft.com/office/officeart/2005/8/layout/hierarchy3"/>
    <dgm:cxn modelId="{31403E78-34E4-4310-890B-A61A61442EF1}" type="presParOf" srcId="{8D6025A5-BE12-4F45-96B1-ED286CECF1A5}" destId="{F4EB617F-3F2E-401E-B27D-F23EDE02EFBA}" srcOrd="0" destOrd="0" presId="urn:microsoft.com/office/officeart/2005/8/layout/hierarchy3"/>
    <dgm:cxn modelId="{7F62009E-8B12-41E3-A29A-98929A9B6C77}" type="presParOf" srcId="{F4EB617F-3F2E-401E-B27D-F23EDE02EFBA}" destId="{208F11BC-1864-4325-A80A-0E8611DC21D7}" srcOrd="0" destOrd="0" presId="urn:microsoft.com/office/officeart/2005/8/layout/hierarchy3"/>
    <dgm:cxn modelId="{D4E26DA4-D079-4EE5-8624-3BD823A5BA3B}" type="presParOf" srcId="{F4EB617F-3F2E-401E-B27D-F23EDE02EFBA}" destId="{5479B017-FA0B-4236-99C0-396604B9B2A9}" srcOrd="1" destOrd="0" presId="urn:microsoft.com/office/officeart/2005/8/layout/hierarchy3"/>
    <dgm:cxn modelId="{1333F3D9-A58B-4580-B480-C6653305B0B3}" type="presParOf" srcId="{8D6025A5-BE12-4F45-96B1-ED286CECF1A5}" destId="{872DB815-3ACA-425A-B565-B0304EA7EC28}" srcOrd="1" destOrd="0" presId="urn:microsoft.com/office/officeart/2005/8/layout/hierarchy3"/>
    <dgm:cxn modelId="{CDC4AF71-BCB7-4132-8677-0202878AAF02}" type="presParOf" srcId="{872DB815-3ACA-425A-B565-B0304EA7EC28}" destId="{071A718B-A943-4385-9572-5C6D4EA84FEC}" srcOrd="0" destOrd="0" presId="urn:microsoft.com/office/officeart/2005/8/layout/hierarchy3"/>
    <dgm:cxn modelId="{D67C3009-DB15-4343-ACA7-6521889D558F}" type="presParOf" srcId="{872DB815-3ACA-425A-B565-B0304EA7EC28}" destId="{2E9CECD2-14B6-4D3B-BDAA-9D8C56B9410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10B3A0-D66B-4A9F-81C3-5BFEA4B3C2AF}" type="doc">
      <dgm:prSet loTypeId="urn:microsoft.com/office/officeart/2005/8/layout/hierarchy4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ZA"/>
        </a:p>
      </dgm:t>
    </dgm:pt>
    <dgm:pt modelId="{C1F1773B-9430-4ED3-AD12-1E31227F1064}">
      <dgm:prSet custT="1"/>
      <dgm:spPr>
        <a:solidFill>
          <a:schemeClr val="bg1"/>
        </a:solidFill>
      </dgm:spPr>
      <dgm:t>
        <a:bodyPr/>
        <a:lstStyle/>
        <a:p>
          <a:r>
            <a:rPr lang="en-ZA" sz="3200" b="1" dirty="0" smtClean="0">
              <a:solidFill>
                <a:srgbClr val="FF0000"/>
              </a:solidFill>
              <a:latin typeface="Arial Black" pitchFamily="34" charset="0"/>
            </a:rPr>
            <a:t>Merger control process</a:t>
          </a:r>
          <a:endParaRPr lang="en-ZA" sz="3200" b="1" dirty="0">
            <a:solidFill>
              <a:srgbClr val="FF0000"/>
            </a:solidFill>
            <a:latin typeface="Arial Black" pitchFamily="34" charset="0"/>
          </a:endParaRPr>
        </a:p>
      </dgm:t>
    </dgm:pt>
    <dgm:pt modelId="{54EE8435-CDED-4DF6-951A-2504D413AFBA}" type="parTrans" cxnId="{EA6E304C-38B4-457E-825A-D663CCE9EA23}">
      <dgm:prSet/>
      <dgm:spPr/>
      <dgm:t>
        <a:bodyPr/>
        <a:lstStyle/>
        <a:p>
          <a:endParaRPr lang="en-ZA"/>
        </a:p>
      </dgm:t>
    </dgm:pt>
    <dgm:pt modelId="{1BED2D18-6F90-4418-9F93-37F6DBB3BC59}" type="sibTrans" cxnId="{EA6E304C-38B4-457E-825A-D663CCE9EA23}">
      <dgm:prSet/>
      <dgm:spPr/>
      <dgm:t>
        <a:bodyPr/>
        <a:lstStyle/>
        <a:p>
          <a:endParaRPr lang="en-ZA"/>
        </a:p>
      </dgm:t>
    </dgm:pt>
    <dgm:pt modelId="{E277B358-14F9-467A-B92A-C6EAC853E1E3}">
      <dgm:prSet custT="1"/>
      <dgm:spPr/>
      <dgm:t>
        <a:bodyPr/>
        <a:lstStyle/>
        <a:p>
          <a:pPr algn="ctr"/>
          <a:r>
            <a:rPr lang="en-US" sz="2800" b="1" i="0" dirty="0" smtClean="0">
              <a:cs typeface="Times New Roman" pitchFamily="18" charset="0"/>
            </a:rPr>
            <a:t>Merger Notification</a:t>
          </a:r>
          <a:endParaRPr lang="en-ZA" sz="2000" b="1" i="1" dirty="0"/>
        </a:p>
      </dgm:t>
    </dgm:pt>
    <dgm:pt modelId="{A6DBA0AA-A3B9-4B4F-B558-5DB0B8E76BF7}" type="parTrans" cxnId="{95ABB636-CF57-4BA4-9CA9-218B42725D59}">
      <dgm:prSet/>
      <dgm:spPr/>
      <dgm:t>
        <a:bodyPr/>
        <a:lstStyle/>
        <a:p>
          <a:endParaRPr lang="en-ZA"/>
        </a:p>
      </dgm:t>
    </dgm:pt>
    <dgm:pt modelId="{F220EF47-6A8C-4BAB-8F85-269AA4C38DF4}" type="sibTrans" cxnId="{95ABB636-CF57-4BA4-9CA9-218B42725D59}">
      <dgm:prSet/>
      <dgm:spPr/>
      <dgm:t>
        <a:bodyPr/>
        <a:lstStyle/>
        <a:p>
          <a:endParaRPr lang="en-ZA"/>
        </a:p>
      </dgm:t>
    </dgm:pt>
    <dgm:pt modelId="{FCEC6628-F602-4A32-A41A-480A9EBB7A5B}">
      <dgm:prSet custT="1"/>
      <dgm:spPr/>
      <dgm:t>
        <a:bodyPr/>
        <a:lstStyle/>
        <a:p>
          <a:pPr algn="ctr"/>
          <a:r>
            <a:rPr lang="en-ZA" sz="2800" b="1" i="0" u="none" dirty="0" smtClean="0"/>
            <a:t>Merger Assessment</a:t>
          </a:r>
          <a:endParaRPr lang="en-ZA" sz="2100" b="1" i="1" u="none" dirty="0"/>
        </a:p>
      </dgm:t>
    </dgm:pt>
    <dgm:pt modelId="{FFD591E2-A1BD-4656-A062-C8A7D6F798FB}" type="parTrans" cxnId="{7F7AE744-0A98-4D29-9539-859A95EEB797}">
      <dgm:prSet/>
      <dgm:spPr/>
      <dgm:t>
        <a:bodyPr/>
        <a:lstStyle/>
        <a:p>
          <a:endParaRPr lang="en-ZA"/>
        </a:p>
      </dgm:t>
    </dgm:pt>
    <dgm:pt modelId="{B347E530-3E73-4CDB-99C6-104DB4758939}" type="sibTrans" cxnId="{7F7AE744-0A98-4D29-9539-859A95EEB797}">
      <dgm:prSet/>
      <dgm:spPr/>
      <dgm:t>
        <a:bodyPr/>
        <a:lstStyle/>
        <a:p>
          <a:endParaRPr lang="en-ZA"/>
        </a:p>
      </dgm:t>
    </dgm:pt>
    <dgm:pt modelId="{2E83581E-94CD-4268-A5F1-FD0BA935EDFB}">
      <dgm:prSet custT="1"/>
      <dgm:spPr/>
      <dgm:t>
        <a:bodyPr/>
        <a:lstStyle/>
        <a:p>
          <a:pPr algn="ctr"/>
          <a:r>
            <a:rPr lang="en-ZA" sz="2800" b="1" i="0" dirty="0" smtClean="0"/>
            <a:t>Merger </a:t>
          </a:r>
          <a:r>
            <a:rPr lang="en-ZA" sz="2700" b="1" i="0" dirty="0" smtClean="0"/>
            <a:t>Determination</a:t>
          </a:r>
          <a:endParaRPr lang="en-ZA" sz="2700" b="1" i="1" dirty="0"/>
        </a:p>
      </dgm:t>
    </dgm:pt>
    <dgm:pt modelId="{ECB3A599-1E74-48D5-8C34-959BF796C5BD}" type="parTrans" cxnId="{3E813FA2-8217-4454-9880-20B68BE1F572}">
      <dgm:prSet/>
      <dgm:spPr/>
      <dgm:t>
        <a:bodyPr/>
        <a:lstStyle/>
        <a:p>
          <a:endParaRPr lang="en-ZA"/>
        </a:p>
      </dgm:t>
    </dgm:pt>
    <dgm:pt modelId="{A63EBDB4-A163-4601-9A47-3F34740664B1}" type="sibTrans" cxnId="{3E813FA2-8217-4454-9880-20B68BE1F572}">
      <dgm:prSet/>
      <dgm:spPr/>
      <dgm:t>
        <a:bodyPr/>
        <a:lstStyle/>
        <a:p>
          <a:endParaRPr lang="en-ZA"/>
        </a:p>
      </dgm:t>
    </dgm:pt>
    <dgm:pt modelId="{55C3F881-F188-4344-992D-9C98F3B42241}" type="pres">
      <dgm:prSet presAssocID="{A810B3A0-D66B-4A9F-81C3-5BFEA4B3C2A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ZA"/>
        </a:p>
      </dgm:t>
    </dgm:pt>
    <dgm:pt modelId="{FA0B7D2E-0EC6-46E4-8738-2F84B64160F0}" type="pres">
      <dgm:prSet presAssocID="{C1F1773B-9430-4ED3-AD12-1E31227F1064}" presName="vertOne" presStyleCnt="0"/>
      <dgm:spPr/>
      <dgm:t>
        <a:bodyPr/>
        <a:lstStyle/>
        <a:p>
          <a:endParaRPr lang="en-ZA"/>
        </a:p>
      </dgm:t>
    </dgm:pt>
    <dgm:pt modelId="{D7B35404-18A7-4586-BEEC-24FCFED2446F}" type="pres">
      <dgm:prSet presAssocID="{C1F1773B-9430-4ED3-AD12-1E31227F1064}" presName="txOne" presStyleLbl="node0" presStyleIdx="0" presStyleCnt="1" custScaleY="23166" custLinFactY="-9126" custLinFactNeighborX="-53588" custLinFactNeighborY="-100000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EF078B9A-9A43-41C2-B5BF-24D89D9C6A46}" type="pres">
      <dgm:prSet presAssocID="{C1F1773B-9430-4ED3-AD12-1E31227F1064}" presName="parTransOne" presStyleCnt="0"/>
      <dgm:spPr/>
      <dgm:t>
        <a:bodyPr/>
        <a:lstStyle/>
        <a:p>
          <a:endParaRPr lang="en-ZA"/>
        </a:p>
      </dgm:t>
    </dgm:pt>
    <dgm:pt modelId="{A2BA729E-43D8-49B9-B589-5A9887F4E8CF}" type="pres">
      <dgm:prSet presAssocID="{C1F1773B-9430-4ED3-AD12-1E31227F1064}" presName="horzOne" presStyleCnt="0"/>
      <dgm:spPr/>
      <dgm:t>
        <a:bodyPr/>
        <a:lstStyle/>
        <a:p>
          <a:endParaRPr lang="en-ZA"/>
        </a:p>
      </dgm:t>
    </dgm:pt>
    <dgm:pt modelId="{BE7A37CF-0112-4FF6-AC3A-344A6F82DA69}" type="pres">
      <dgm:prSet presAssocID="{E277B358-14F9-467A-B92A-C6EAC853E1E3}" presName="vertTwo" presStyleCnt="0"/>
      <dgm:spPr/>
      <dgm:t>
        <a:bodyPr/>
        <a:lstStyle/>
        <a:p>
          <a:endParaRPr lang="en-ZA"/>
        </a:p>
      </dgm:t>
    </dgm:pt>
    <dgm:pt modelId="{87B92B37-9C0B-40C4-A519-727EF467BE8C}" type="pres">
      <dgm:prSet presAssocID="{E277B358-14F9-467A-B92A-C6EAC853E1E3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9443E649-B9C7-4AA2-8485-6E5B838B9420}" type="pres">
      <dgm:prSet presAssocID="{E277B358-14F9-467A-B92A-C6EAC853E1E3}" presName="horzTwo" presStyleCnt="0"/>
      <dgm:spPr/>
      <dgm:t>
        <a:bodyPr/>
        <a:lstStyle/>
        <a:p>
          <a:endParaRPr lang="en-ZA"/>
        </a:p>
      </dgm:t>
    </dgm:pt>
    <dgm:pt modelId="{DBA7654C-1AE4-4C42-BB6B-737A762E838D}" type="pres">
      <dgm:prSet presAssocID="{F220EF47-6A8C-4BAB-8F85-269AA4C38DF4}" presName="sibSpaceTwo" presStyleCnt="0"/>
      <dgm:spPr/>
      <dgm:t>
        <a:bodyPr/>
        <a:lstStyle/>
        <a:p>
          <a:endParaRPr lang="en-ZA"/>
        </a:p>
      </dgm:t>
    </dgm:pt>
    <dgm:pt modelId="{6F91D02A-1029-4ED5-B4A0-530EC8B27E22}" type="pres">
      <dgm:prSet presAssocID="{FCEC6628-F602-4A32-A41A-480A9EBB7A5B}" presName="vertTwo" presStyleCnt="0"/>
      <dgm:spPr/>
      <dgm:t>
        <a:bodyPr/>
        <a:lstStyle/>
        <a:p>
          <a:endParaRPr lang="en-ZA"/>
        </a:p>
      </dgm:t>
    </dgm:pt>
    <dgm:pt modelId="{7F8EDA37-6D92-42EF-B8D4-42AEC410406B}" type="pres">
      <dgm:prSet presAssocID="{FCEC6628-F602-4A32-A41A-480A9EBB7A5B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F53F672B-EA77-46FA-9A3D-B4BEE08AD019}" type="pres">
      <dgm:prSet presAssocID="{FCEC6628-F602-4A32-A41A-480A9EBB7A5B}" presName="horzTwo" presStyleCnt="0"/>
      <dgm:spPr/>
      <dgm:t>
        <a:bodyPr/>
        <a:lstStyle/>
        <a:p>
          <a:endParaRPr lang="en-ZA"/>
        </a:p>
      </dgm:t>
    </dgm:pt>
    <dgm:pt modelId="{CFCF892B-3602-4E55-8F3C-B3C9EFE5D602}" type="pres">
      <dgm:prSet presAssocID="{B347E530-3E73-4CDB-99C6-104DB4758939}" presName="sibSpaceTwo" presStyleCnt="0"/>
      <dgm:spPr/>
      <dgm:t>
        <a:bodyPr/>
        <a:lstStyle/>
        <a:p>
          <a:endParaRPr lang="en-ZA"/>
        </a:p>
      </dgm:t>
    </dgm:pt>
    <dgm:pt modelId="{43979FA9-6073-4840-9AE8-FEB1849C0F16}" type="pres">
      <dgm:prSet presAssocID="{2E83581E-94CD-4268-A5F1-FD0BA935EDFB}" presName="vertTwo" presStyleCnt="0"/>
      <dgm:spPr/>
      <dgm:t>
        <a:bodyPr/>
        <a:lstStyle/>
        <a:p>
          <a:endParaRPr lang="en-ZA"/>
        </a:p>
      </dgm:t>
    </dgm:pt>
    <dgm:pt modelId="{D79A426D-C179-4FEE-A50F-41F1B3294537}" type="pres">
      <dgm:prSet presAssocID="{2E83581E-94CD-4268-A5F1-FD0BA935EDFB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0A949A81-9180-477B-B1A2-592B3F867AFB}" type="pres">
      <dgm:prSet presAssocID="{2E83581E-94CD-4268-A5F1-FD0BA935EDFB}" presName="horzTwo" presStyleCnt="0"/>
      <dgm:spPr/>
      <dgm:t>
        <a:bodyPr/>
        <a:lstStyle/>
        <a:p>
          <a:endParaRPr lang="en-ZA"/>
        </a:p>
      </dgm:t>
    </dgm:pt>
  </dgm:ptLst>
  <dgm:cxnLst>
    <dgm:cxn modelId="{C98CA6DE-CAAB-4254-B629-A72725087FD1}" type="presOf" srcId="{C1F1773B-9430-4ED3-AD12-1E31227F1064}" destId="{D7B35404-18A7-4586-BEEC-24FCFED2446F}" srcOrd="0" destOrd="0" presId="urn:microsoft.com/office/officeart/2005/8/layout/hierarchy4"/>
    <dgm:cxn modelId="{EA6E304C-38B4-457E-825A-D663CCE9EA23}" srcId="{A810B3A0-D66B-4A9F-81C3-5BFEA4B3C2AF}" destId="{C1F1773B-9430-4ED3-AD12-1E31227F1064}" srcOrd="0" destOrd="0" parTransId="{54EE8435-CDED-4DF6-951A-2504D413AFBA}" sibTransId="{1BED2D18-6F90-4418-9F93-37F6DBB3BC59}"/>
    <dgm:cxn modelId="{19A3F026-74EC-4502-8F64-C64143FEED73}" type="presOf" srcId="{FCEC6628-F602-4A32-A41A-480A9EBB7A5B}" destId="{7F8EDA37-6D92-42EF-B8D4-42AEC410406B}" srcOrd="0" destOrd="0" presId="urn:microsoft.com/office/officeart/2005/8/layout/hierarchy4"/>
    <dgm:cxn modelId="{5D663EAC-93F8-45FB-B2B0-73E3076AFA06}" type="presOf" srcId="{A810B3A0-D66B-4A9F-81C3-5BFEA4B3C2AF}" destId="{55C3F881-F188-4344-992D-9C98F3B42241}" srcOrd="0" destOrd="0" presId="urn:microsoft.com/office/officeart/2005/8/layout/hierarchy4"/>
    <dgm:cxn modelId="{3E813FA2-8217-4454-9880-20B68BE1F572}" srcId="{C1F1773B-9430-4ED3-AD12-1E31227F1064}" destId="{2E83581E-94CD-4268-A5F1-FD0BA935EDFB}" srcOrd="2" destOrd="0" parTransId="{ECB3A599-1E74-48D5-8C34-959BF796C5BD}" sibTransId="{A63EBDB4-A163-4601-9A47-3F34740664B1}"/>
    <dgm:cxn modelId="{40ECD206-3B66-4824-81CA-776AA5844212}" type="presOf" srcId="{E277B358-14F9-467A-B92A-C6EAC853E1E3}" destId="{87B92B37-9C0B-40C4-A519-727EF467BE8C}" srcOrd="0" destOrd="0" presId="urn:microsoft.com/office/officeart/2005/8/layout/hierarchy4"/>
    <dgm:cxn modelId="{7F7AE744-0A98-4D29-9539-859A95EEB797}" srcId="{C1F1773B-9430-4ED3-AD12-1E31227F1064}" destId="{FCEC6628-F602-4A32-A41A-480A9EBB7A5B}" srcOrd="1" destOrd="0" parTransId="{FFD591E2-A1BD-4656-A062-C8A7D6F798FB}" sibTransId="{B347E530-3E73-4CDB-99C6-104DB4758939}"/>
    <dgm:cxn modelId="{6163B9B1-D701-4AF8-830B-81C52A637E7D}" type="presOf" srcId="{2E83581E-94CD-4268-A5F1-FD0BA935EDFB}" destId="{D79A426D-C179-4FEE-A50F-41F1B3294537}" srcOrd="0" destOrd="0" presId="urn:microsoft.com/office/officeart/2005/8/layout/hierarchy4"/>
    <dgm:cxn modelId="{95ABB636-CF57-4BA4-9CA9-218B42725D59}" srcId="{C1F1773B-9430-4ED3-AD12-1E31227F1064}" destId="{E277B358-14F9-467A-B92A-C6EAC853E1E3}" srcOrd="0" destOrd="0" parTransId="{A6DBA0AA-A3B9-4B4F-B558-5DB0B8E76BF7}" sibTransId="{F220EF47-6A8C-4BAB-8F85-269AA4C38DF4}"/>
    <dgm:cxn modelId="{A581274A-2667-4C6A-8C87-1096A493E0DC}" type="presParOf" srcId="{55C3F881-F188-4344-992D-9C98F3B42241}" destId="{FA0B7D2E-0EC6-46E4-8738-2F84B64160F0}" srcOrd="0" destOrd="0" presId="urn:microsoft.com/office/officeart/2005/8/layout/hierarchy4"/>
    <dgm:cxn modelId="{D6584FDE-FD72-4046-A8AE-58063F57CFD2}" type="presParOf" srcId="{FA0B7D2E-0EC6-46E4-8738-2F84B64160F0}" destId="{D7B35404-18A7-4586-BEEC-24FCFED2446F}" srcOrd="0" destOrd="0" presId="urn:microsoft.com/office/officeart/2005/8/layout/hierarchy4"/>
    <dgm:cxn modelId="{9F550135-23F3-4EF3-9FB5-03C9BF999B26}" type="presParOf" srcId="{FA0B7D2E-0EC6-46E4-8738-2F84B64160F0}" destId="{EF078B9A-9A43-41C2-B5BF-24D89D9C6A46}" srcOrd="1" destOrd="0" presId="urn:microsoft.com/office/officeart/2005/8/layout/hierarchy4"/>
    <dgm:cxn modelId="{BE630982-104C-4839-9411-B690E65CB2F4}" type="presParOf" srcId="{FA0B7D2E-0EC6-46E4-8738-2F84B64160F0}" destId="{A2BA729E-43D8-49B9-B589-5A9887F4E8CF}" srcOrd="2" destOrd="0" presId="urn:microsoft.com/office/officeart/2005/8/layout/hierarchy4"/>
    <dgm:cxn modelId="{734CFD7D-B27B-44DE-B86A-C65403D66BF9}" type="presParOf" srcId="{A2BA729E-43D8-49B9-B589-5A9887F4E8CF}" destId="{BE7A37CF-0112-4FF6-AC3A-344A6F82DA69}" srcOrd="0" destOrd="0" presId="urn:microsoft.com/office/officeart/2005/8/layout/hierarchy4"/>
    <dgm:cxn modelId="{C52BB14D-3122-4501-B356-59F221D925AE}" type="presParOf" srcId="{BE7A37CF-0112-4FF6-AC3A-344A6F82DA69}" destId="{87B92B37-9C0B-40C4-A519-727EF467BE8C}" srcOrd="0" destOrd="0" presId="urn:microsoft.com/office/officeart/2005/8/layout/hierarchy4"/>
    <dgm:cxn modelId="{BE3E6D1C-3134-4E99-8091-9858C988523F}" type="presParOf" srcId="{BE7A37CF-0112-4FF6-AC3A-344A6F82DA69}" destId="{9443E649-B9C7-4AA2-8485-6E5B838B9420}" srcOrd="1" destOrd="0" presId="urn:microsoft.com/office/officeart/2005/8/layout/hierarchy4"/>
    <dgm:cxn modelId="{EFF1986E-3EF2-42C4-BC87-970D46EF1E80}" type="presParOf" srcId="{A2BA729E-43D8-49B9-B589-5A9887F4E8CF}" destId="{DBA7654C-1AE4-4C42-BB6B-737A762E838D}" srcOrd="1" destOrd="0" presId="urn:microsoft.com/office/officeart/2005/8/layout/hierarchy4"/>
    <dgm:cxn modelId="{B2504401-1A95-4741-B08F-2D79B5ED5FB9}" type="presParOf" srcId="{A2BA729E-43D8-49B9-B589-5A9887F4E8CF}" destId="{6F91D02A-1029-4ED5-B4A0-530EC8B27E22}" srcOrd="2" destOrd="0" presId="urn:microsoft.com/office/officeart/2005/8/layout/hierarchy4"/>
    <dgm:cxn modelId="{E0F7FD6F-4267-4CD4-A46B-986FAC5E9F50}" type="presParOf" srcId="{6F91D02A-1029-4ED5-B4A0-530EC8B27E22}" destId="{7F8EDA37-6D92-42EF-B8D4-42AEC410406B}" srcOrd="0" destOrd="0" presId="urn:microsoft.com/office/officeart/2005/8/layout/hierarchy4"/>
    <dgm:cxn modelId="{D8F0A47E-2EBF-45A6-9219-2CFA3770D25A}" type="presParOf" srcId="{6F91D02A-1029-4ED5-B4A0-530EC8B27E22}" destId="{F53F672B-EA77-46FA-9A3D-B4BEE08AD019}" srcOrd="1" destOrd="0" presId="urn:microsoft.com/office/officeart/2005/8/layout/hierarchy4"/>
    <dgm:cxn modelId="{7D48D74F-86F2-4E3B-96F5-190F187B0F32}" type="presParOf" srcId="{A2BA729E-43D8-49B9-B589-5A9887F4E8CF}" destId="{CFCF892B-3602-4E55-8F3C-B3C9EFE5D602}" srcOrd="3" destOrd="0" presId="urn:microsoft.com/office/officeart/2005/8/layout/hierarchy4"/>
    <dgm:cxn modelId="{EFF2AF65-F917-4EC4-9AA5-D19076C51182}" type="presParOf" srcId="{A2BA729E-43D8-49B9-B589-5A9887F4E8CF}" destId="{43979FA9-6073-4840-9AE8-FEB1849C0F16}" srcOrd="4" destOrd="0" presId="urn:microsoft.com/office/officeart/2005/8/layout/hierarchy4"/>
    <dgm:cxn modelId="{E86BD2E5-56A3-45E7-839E-2D49B67E0925}" type="presParOf" srcId="{43979FA9-6073-4840-9AE8-FEB1849C0F16}" destId="{D79A426D-C179-4FEE-A50F-41F1B3294537}" srcOrd="0" destOrd="0" presId="urn:microsoft.com/office/officeart/2005/8/layout/hierarchy4"/>
    <dgm:cxn modelId="{C2B55125-83BA-4765-89C0-9CE470E2BCC8}" type="presParOf" srcId="{43979FA9-6073-4840-9AE8-FEB1849C0F16}" destId="{0A949A81-9180-477B-B1A2-592B3F867AFB}" srcOrd="1" destOrd="0" presId="urn:microsoft.com/office/officeart/2005/8/layout/hierarchy4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6BB24B3-C46E-4F07-9725-36D25A5E3B96}" type="doc">
      <dgm:prSet loTypeId="urn:microsoft.com/office/officeart/2005/8/layout/default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n-ZA"/>
        </a:p>
      </dgm:t>
    </dgm:pt>
    <dgm:pt modelId="{E55FD402-84FA-4FEA-BBDB-C5A30845500C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800" dirty="0" smtClean="0"/>
            <a:t>Mergers and acquisitions falling within these thresholds are required to notify their transactions with the Authority</a:t>
          </a:r>
          <a:endParaRPr lang="en-ZA" sz="1800" b="1" dirty="0"/>
        </a:p>
      </dgm:t>
    </dgm:pt>
    <dgm:pt modelId="{2BC5764A-3BD9-4583-BC31-2A7C50C41CC9}" type="parTrans" cxnId="{F778BCA1-F761-4682-86A8-462358C62EF4}">
      <dgm:prSet/>
      <dgm:spPr/>
      <dgm:t>
        <a:bodyPr/>
        <a:lstStyle/>
        <a:p>
          <a:endParaRPr lang="en-ZA" sz="3200" b="1"/>
        </a:p>
      </dgm:t>
    </dgm:pt>
    <dgm:pt modelId="{C3A1C9EF-A8C4-400C-AC64-F5E698C0580C}" type="sibTrans" cxnId="{F778BCA1-F761-4682-86A8-462358C62EF4}">
      <dgm:prSet/>
      <dgm:spPr/>
      <dgm:t>
        <a:bodyPr/>
        <a:lstStyle/>
        <a:p>
          <a:endParaRPr lang="en-ZA" sz="3200" b="1"/>
        </a:p>
      </dgm:t>
    </dgm:pt>
    <dgm:pt modelId="{81A1C000-DAA2-4435-A3F6-647C8B21101D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n-US" sz="1800" i="1" dirty="0" smtClean="0"/>
            <a:t>Turnover in Botswana of the enterprise or enterprises being taken over &gt; P10 million</a:t>
          </a:r>
          <a:endParaRPr lang="en-ZA" sz="1800" b="1" dirty="0"/>
        </a:p>
      </dgm:t>
    </dgm:pt>
    <dgm:pt modelId="{EFBA4919-77A3-4144-A585-2B4236914C0B}" type="parTrans" cxnId="{03B898D4-FEAB-4477-96B4-9E38B6FDA912}">
      <dgm:prSet/>
      <dgm:spPr/>
      <dgm:t>
        <a:bodyPr/>
        <a:lstStyle/>
        <a:p>
          <a:endParaRPr lang="en-ZA" sz="3200" b="1"/>
        </a:p>
      </dgm:t>
    </dgm:pt>
    <dgm:pt modelId="{6EF20416-19D9-460A-961D-6107D90F1F1F}" type="sibTrans" cxnId="{03B898D4-FEAB-4477-96B4-9E38B6FDA912}">
      <dgm:prSet/>
      <dgm:spPr/>
      <dgm:t>
        <a:bodyPr/>
        <a:lstStyle/>
        <a:p>
          <a:endParaRPr lang="en-ZA" sz="3200" b="1"/>
        </a:p>
      </dgm:t>
    </dgm:pt>
    <dgm:pt modelId="{4F4F7C65-5462-4676-A310-4FA23D99F60C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sz="1800" i="1" dirty="0" smtClean="0"/>
            <a:t>Assets in Botswana of the enterprise or enterprises being taken over &gt;  P 10 million; or</a:t>
          </a:r>
          <a:endParaRPr lang="en-ZA" sz="1800" b="1" dirty="0"/>
        </a:p>
      </dgm:t>
    </dgm:pt>
    <dgm:pt modelId="{98556A92-3F0D-4711-8F6A-A91A404A2CF3}" type="sibTrans" cxnId="{308D9EA6-22A9-44C4-BC59-82EAE204A4D8}">
      <dgm:prSet/>
      <dgm:spPr/>
      <dgm:t>
        <a:bodyPr/>
        <a:lstStyle/>
        <a:p>
          <a:endParaRPr lang="en-ZA" sz="3200" b="1"/>
        </a:p>
      </dgm:t>
    </dgm:pt>
    <dgm:pt modelId="{A24DDD1B-247A-4C18-B1D5-8166BAA05AEC}" type="parTrans" cxnId="{308D9EA6-22A9-44C4-BC59-82EAE204A4D8}">
      <dgm:prSet/>
      <dgm:spPr/>
      <dgm:t>
        <a:bodyPr/>
        <a:lstStyle/>
        <a:p>
          <a:endParaRPr lang="en-ZA" sz="3200" b="1"/>
        </a:p>
      </dgm:t>
    </dgm:pt>
    <dgm:pt modelId="{49C7C5B4-3FA0-47B5-9B63-7EF6F47B7A22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800" i="1" dirty="0" smtClean="0"/>
            <a:t>Enterprises concerned would, following implementation of the merger have a market share of at least 20 percent of a particular description of goods or services in Botswana</a:t>
          </a:r>
          <a:r>
            <a:rPr lang="en-US" sz="2000" i="1" dirty="0" smtClean="0"/>
            <a:t>.</a:t>
          </a:r>
          <a:endParaRPr lang="en-ZA" sz="2000" b="1" dirty="0"/>
        </a:p>
      </dgm:t>
    </dgm:pt>
    <dgm:pt modelId="{19C22B88-C685-4C5D-9DA6-7BABC75C3944}" type="parTrans" cxnId="{3E0F091A-F392-4EB0-9D7B-C85EDE592ACD}">
      <dgm:prSet/>
      <dgm:spPr/>
      <dgm:t>
        <a:bodyPr/>
        <a:lstStyle/>
        <a:p>
          <a:endParaRPr lang="en-GB"/>
        </a:p>
      </dgm:t>
    </dgm:pt>
    <dgm:pt modelId="{DBEFD342-120D-437B-B296-6178B15D0518}" type="sibTrans" cxnId="{3E0F091A-F392-4EB0-9D7B-C85EDE592ACD}">
      <dgm:prSet/>
      <dgm:spPr/>
      <dgm:t>
        <a:bodyPr/>
        <a:lstStyle/>
        <a:p>
          <a:endParaRPr lang="en-GB"/>
        </a:p>
      </dgm:t>
    </dgm:pt>
    <dgm:pt modelId="{C5E5845F-3744-4B05-BA8D-214FD9957070}" type="pres">
      <dgm:prSet presAssocID="{76BB24B3-C46E-4F07-9725-36D25A5E3B9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153C98D-458B-438E-B22F-D266515CD062}" type="pres">
      <dgm:prSet presAssocID="{E55FD402-84FA-4FEA-BBDB-C5A30845500C}" presName="node" presStyleLbl="node1" presStyleIdx="0" presStyleCnt="4" custScaleX="86160" custLinFactNeighborX="-13107" custLinFactNeighborY="68012">
        <dgm:presLayoutVars>
          <dgm:bulletEnabled val="1"/>
        </dgm:presLayoutVars>
      </dgm:prSet>
      <dgm:spPr>
        <a:prstGeom prst="notchedRightArrow">
          <a:avLst/>
        </a:prstGeom>
      </dgm:spPr>
      <dgm:t>
        <a:bodyPr/>
        <a:lstStyle/>
        <a:p>
          <a:endParaRPr lang="en-GB"/>
        </a:p>
      </dgm:t>
    </dgm:pt>
    <dgm:pt modelId="{80A0D189-0374-418A-BF8A-68EB486E4E84}" type="pres">
      <dgm:prSet presAssocID="{C3A1C9EF-A8C4-400C-AC64-F5E698C0580C}" presName="sibTrans" presStyleCnt="0"/>
      <dgm:spPr/>
      <dgm:t>
        <a:bodyPr/>
        <a:lstStyle/>
        <a:p>
          <a:endParaRPr lang="en-GB"/>
        </a:p>
      </dgm:t>
    </dgm:pt>
    <dgm:pt modelId="{F3CFBB11-D94F-45A2-9D59-86A5FA6E5BEA}" type="pres">
      <dgm:prSet presAssocID="{81A1C000-DAA2-4435-A3F6-647C8B21101D}" presName="node" presStyleLbl="node1" presStyleIdx="1" presStyleCnt="4" custScaleX="80267" custScaleY="31493" custLinFactNeighborX="7819" custLinFactNeighborY="-2273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DC57EC-57D4-48BB-B61A-0BE267D83529}" type="pres">
      <dgm:prSet presAssocID="{6EF20416-19D9-460A-961D-6107D90F1F1F}" presName="sibTrans" presStyleCnt="0"/>
      <dgm:spPr/>
      <dgm:t>
        <a:bodyPr/>
        <a:lstStyle/>
        <a:p>
          <a:endParaRPr lang="en-GB"/>
        </a:p>
      </dgm:t>
    </dgm:pt>
    <dgm:pt modelId="{09759856-D279-4B91-8205-FB6E4531C0E8}" type="pres">
      <dgm:prSet presAssocID="{49C7C5B4-3FA0-47B5-9B63-7EF6F47B7A22}" presName="node" presStyleLbl="node1" presStyleIdx="2" presStyleCnt="4" custScaleX="80267" custScaleY="52067" custLinFactNeighborX="92725" custLinFactNeighborY="-1203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FF378F-592B-411B-BD02-A17110FE4A73}" type="pres">
      <dgm:prSet presAssocID="{DBEFD342-120D-437B-B296-6178B15D0518}" presName="sibTrans" presStyleCnt="0"/>
      <dgm:spPr/>
    </dgm:pt>
    <dgm:pt modelId="{1FD814B0-EF6F-4998-ABDB-4A155F001497}" type="pres">
      <dgm:prSet presAssocID="{4F4F7C65-5462-4676-A310-4FA23D99F60C}" presName="node" presStyleLbl="node1" presStyleIdx="3" presStyleCnt="4" custScaleX="82825" custScaleY="30383" custLinFactNeighborX="2458" custLinFactNeighborY="-6665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E0F091A-F392-4EB0-9D7B-C85EDE592ACD}" srcId="{76BB24B3-C46E-4F07-9725-36D25A5E3B96}" destId="{49C7C5B4-3FA0-47B5-9B63-7EF6F47B7A22}" srcOrd="2" destOrd="0" parTransId="{19C22B88-C685-4C5D-9DA6-7BABC75C3944}" sibTransId="{DBEFD342-120D-437B-B296-6178B15D0518}"/>
    <dgm:cxn modelId="{E2618209-892C-4BC4-B1E4-B3EAD97CB7EF}" type="presOf" srcId="{4F4F7C65-5462-4676-A310-4FA23D99F60C}" destId="{1FD814B0-EF6F-4998-ABDB-4A155F001497}" srcOrd="0" destOrd="0" presId="urn:microsoft.com/office/officeart/2005/8/layout/default"/>
    <dgm:cxn modelId="{F778BCA1-F761-4682-86A8-462358C62EF4}" srcId="{76BB24B3-C46E-4F07-9725-36D25A5E3B96}" destId="{E55FD402-84FA-4FEA-BBDB-C5A30845500C}" srcOrd="0" destOrd="0" parTransId="{2BC5764A-3BD9-4583-BC31-2A7C50C41CC9}" sibTransId="{C3A1C9EF-A8C4-400C-AC64-F5E698C0580C}"/>
    <dgm:cxn modelId="{1F4A1C94-00C6-4135-A65E-0E443C754055}" type="presOf" srcId="{81A1C000-DAA2-4435-A3F6-647C8B21101D}" destId="{F3CFBB11-D94F-45A2-9D59-86A5FA6E5BEA}" srcOrd="0" destOrd="0" presId="urn:microsoft.com/office/officeart/2005/8/layout/default"/>
    <dgm:cxn modelId="{03B898D4-FEAB-4477-96B4-9E38B6FDA912}" srcId="{76BB24B3-C46E-4F07-9725-36D25A5E3B96}" destId="{81A1C000-DAA2-4435-A3F6-647C8B21101D}" srcOrd="1" destOrd="0" parTransId="{EFBA4919-77A3-4144-A585-2B4236914C0B}" sibTransId="{6EF20416-19D9-460A-961D-6107D90F1F1F}"/>
    <dgm:cxn modelId="{E557E6A5-F459-454B-82A8-14521B69BA54}" type="presOf" srcId="{49C7C5B4-3FA0-47B5-9B63-7EF6F47B7A22}" destId="{09759856-D279-4B91-8205-FB6E4531C0E8}" srcOrd="0" destOrd="0" presId="urn:microsoft.com/office/officeart/2005/8/layout/default"/>
    <dgm:cxn modelId="{308D9EA6-22A9-44C4-BC59-82EAE204A4D8}" srcId="{76BB24B3-C46E-4F07-9725-36D25A5E3B96}" destId="{4F4F7C65-5462-4676-A310-4FA23D99F60C}" srcOrd="3" destOrd="0" parTransId="{A24DDD1B-247A-4C18-B1D5-8166BAA05AEC}" sibTransId="{98556A92-3F0D-4711-8F6A-A91A404A2CF3}"/>
    <dgm:cxn modelId="{9AD93776-BEAE-4ED4-859E-E83F0DD4C8B3}" type="presOf" srcId="{76BB24B3-C46E-4F07-9725-36D25A5E3B96}" destId="{C5E5845F-3744-4B05-BA8D-214FD9957070}" srcOrd="0" destOrd="0" presId="urn:microsoft.com/office/officeart/2005/8/layout/default"/>
    <dgm:cxn modelId="{9C06334A-A57E-4D40-8043-71DD65975D7E}" type="presOf" srcId="{E55FD402-84FA-4FEA-BBDB-C5A30845500C}" destId="{0153C98D-458B-438E-B22F-D266515CD062}" srcOrd="0" destOrd="0" presId="urn:microsoft.com/office/officeart/2005/8/layout/default"/>
    <dgm:cxn modelId="{2A25E114-E842-4143-A2B5-78E074BBD27D}" type="presParOf" srcId="{C5E5845F-3744-4B05-BA8D-214FD9957070}" destId="{0153C98D-458B-438E-B22F-D266515CD062}" srcOrd="0" destOrd="0" presId="urn:microsoft.com/office/officeart/2005/8/layout/default"/>
    <dgm:cxn modelId="{5818B40C-4EF3-49C1-BC30-917924F740F9}" type="presParOf" srcId="{C5E5845F-3744-4B05-BA8D-214FD9957070}" destId="{80A0D189-0374-418A-BF8A-68EB486E4E84}" srcOrd="1" destOrd="0" presId="urn:microsoft.com/office/officeart/2005/8/layout/default"/>
    <dgm:cxn modelId="{EE58B16A-4F98-4E14-9BD8-4EB3FD3C024B}" type="presParOf" srcId="{C5E5845F-3744-4B05-BA8D-214FD9957070}" destId="{F3CFBB11-D94F-45A2-9D59-86A5FA6E5BEA}" srcOrd="2" destOrd="0" presId="urn:microsoft.com/office/officeart/2005/8/layout/default"/>
    <dgm:cxn modelId="{BBAF4422-EDEC-4F03-B369-A7362F508C83}" type="presParOf" srcId="{C5E5845F-3744-4B05-BA8D-214FD9957070}" destId="{20DC57EC-57D4-48BB-B61A-0BE267D83529}" srcOrd="3" destOrd="0" presId="urn:microsoft.com/office/officeart/2005/8/layout/default"/>
    <dgm:cxn modelId="{0E21B2E9-4645-4CFC-A30C-2922F9607222}" type="presParOf" srcId="{C5E5845F-3744-4B05-BA8D-214FD9957070}" destId="{09759856-D279-4B91-8205-FB6E4531C0E8}" srcOrd="4" destOrd="0" presId="urn:microsoft.com/office/officeart/2005/8/layout/default"/>
    <dgm:cxn modelId="{D576DECD-BB96-43C1-9445-4BC50FCEF747}" type="presParOf" srcId="{C5E5845F-3744-4B05-BA8D-214FD9957070}" destId="{FDFF378F-592B-411B-BD02-A17110FE4A73}" srcOrd="5" destOrd="0" presId="urn:microsoft.com/office/officeart/2005/8/layout/default"/>
    <dgm:cxn modelId="{650B0244-99E4-4C9E-A569-0B1D6B413D31}" type="presParOf" srcId="{C5E5845F-3744-4B05-BA8D-214FD9957070}" destId="{1FD814B0-EF6F-4998-ABDB-4A155F00149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6BB24B3-C46E-4F07-9725-36D25A5E3B96}" type="doc">
      <dgm:prSet loTypeId="urn:microsoft.com/office/officeart/2005/8/layout/default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n-ZA"/>
        </a:p>
      </dgm:t>
    </dgm:pt>
    <dgm:pt modelId="{E55FD402-84FA-4FEA-BBDB-C5A30845500C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800" dirty="0" smtClean="0"/>
            <a:t>In-depth merger analysis (economic and legal aspects) undertaken to ascertain effect of transaction on..</a:t>
          </a:r>
          <a:endParaRPr lang="en-ZA" sz="1800" b="1" dirty="0"/>
        </a:p>
      </dgm:t>
    </dgm:pt>
    <dgm:pt modelId="{2BC5764A-3BD9-4583-BC31-2A7C50C41CC9}" type="parTrans" cxnId="{F778BCA1-F761-4682-86A8-462358C62EF4}">
      <dgm:prSet/>
      <dgm:spPr/>
      <dgm:t>
        <a:bodyPr/>
        <a:lstStyle/>
        <a:p>
          <a:endParaRPr lang="en-ZA" sz="3200" b="1"/>
        </a:p>
      </dgm:t>
    </dgm:pt>
    <dgm:pt modelId="{C3A1C9EF-A8C4-400C-AC64-F5E698C0580C}" type="sibTrans" cxnId="{F778BCA1-F761-4682-86A8-462358C62EF4}">
      <dgm:prSet/>
      <dgm:spPr/>
      <dgm:t>
        <a:bodyPr/>
        <a:lstStyle/>
        <a:p>
          <a:endParaRPr lang="en-ZA" sz="3200" b="1"/>
        </a:p>
      </dgm:t>
    </dgm:pt>
    <dgm:pt modelId="{81A1C000-DAA2-4435-A3F6-647C8B21101D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n-US" sz="1800" i="1" dirty="0" smtClean="0"/>
            <a:t>Preventing/lessening competition in the relevant market</a:t>
          </a:r>
          <a:endParaRPr lang="en-ZA" sz="1800" b="1" dirty="0"/>
        </a:p>
      </dgm:t>
    </dgm:pt>
    <dgm:pt modelId="{EFBA4919-77A3-4144-A585-2B4236914C0B}" type="parTrans" cxnId="{03B898D4-FEAB-4477-96B4-9E38B6FDA912}">
      <dgm:prSet/>
      <dgm:spPr/>
      <dgm:t>
        <a:bodyPr/>
        <a:lstStyle/>
        <a:p>
          <a:endParaRPr lang="en-ZA" sz="3200" b="1"/>
        </a:p>
      </dgm:t>
    </dgm:pt>
    <dgm:pt modelId="{6EF20416-19D9-460A-961D-6107D90F1F1F}" type="sibTrans" cxnId="{03B898D4-FEAB-4477-96B4-9E38B6FDA912}">
      <dgm:prSet/>
      <dgm:spPr/>
      <dgm:t>
        <a:bodyPr/>
        <a:lstStyle/>
        <a:p>
          <a:endParaRPr lang="en-ZA" sz="3200" b="1"/>
        </a:p>
      </dgm:t>
    </dgm:pt>
    <dgm:pt modelId="{4F4F7C65-5462-4676-A310-4FA23D99F60C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sz="1600" i="1" dirty="0" smtClean="0"/>
            <a:t>Any enterprise acquiring a dominant position in the market</a:t>
          </a:r>
          <a:endParaRPr lang="en-ZA" sz="1600" b="1" dirty="0"/>
        </a:p>
      </dgm:t>
    </dgm:pt>
    <dgm:pt modelId="{98556A92-3F0D-4711-8F6A-A91A404A2CF3}" type="sibTrans" cxnId="{308D9EA6-22A9-44C4-BC59-82EAE204A4D8}">
      <dgm:prSet/>
      <dgm:spPr/>
      <dgm:t>
        <a:bodyPr/>
        <a:lstStyle/>
        <a:p>
          <a:endParaRPr lang="en-ZA" sz="3200" b="1"/>
        </a:p>
      </dgm:t>
    </dgm:pt>
    <dgm:pt modelId="{A24DDD1B-247A-4C18-B1D5-8166BAA05AEC}" type="parTrans" cxnId="{308D9EA6-22A9-44C4-BC59-82EAE204A4D8}">
      <dgm:prSet/>
      <dgm:spPr/>
      <dgm:t>
        <a:bodyPr/>
        <a:lstStyle/>
        <a:p>
          <a:endParaRPr lang="en-ZA" sz="3200" b="1"/>
        </a:p>
      </dgm:t>
    </dgm:pt>
    <dgm:pt modelId="{49C7C5B4-3FA0-47B5-9B63-7EF6F47B7A22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800" i="1" dirty="0" smtClean="0"/>
            <a:t>Whether the proposed merger would have any public benefits/public interest concerns</a:t>
          </a:r>
          <a:endParaRPr lang="en-ZA" sz="2000" b="1" dirty="0"/>
        </a:p>
      </dgm:t>
    </dgm:pt>
    <dgm:pt modelId="{19C22B88-C685-4C5D-9DA6-7BABC75C3944}" type="parTrans" cxnId="{3E0F091A-F392-4EB0-9D7B-C85EDE592ACD}">
      <dgm:prSet/>
      <dgm:spPr/>
      <dgm:t>
        <a:bodyPr/>
        <a:lstStyle/>
        <a:p>
          <a:endParaRPr lang="en-GB"/>
        </a:p>
      </dgm:t>
    </dgm:pt>
    <dgm:pt modelId="{DBEFD342-120D-437B-B296-6178B15D0518}" type="sibTrans" cxnId="{3E0F091A-F392-4EB0-9D7B-C85EDE592ACD}">
      <dgm:prSet/>
      <dgm:spPr/>
      <dgm:t>
        <a:bodyPr/>
        <a:lstStyle/>
        <a:p>
          <a:endParaRPr lang="en-GB"/>
        </a:p>
      </dgm:t>
    </dgm:pt>
    <dgm:pt modelId="{C5E5845F-3744-4B05-BA8D-214FD9957070}" type="pres">
      <dgm:prSet presAssocID="{76BB24B3-C46E-4F07-9725-36D25A5E3B9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153C98D-458B-438E-B22F-D266515CD062}" type="pres">
      <dgm:prSet presAssocID="{E55FD402-84FA-4FEA-BBDB-C5A30845500C}" presName="node" presStyleLbl="node1" presStyleIdx="0" presStyleCnt="4" custScaleX="86160" custLinFactNeighborX="-13107" custLinFactNeighborY="68012">
        <dgm:presLayoutVars>
          <dgm:bulletEnabled val="1"/>
        </dgm:presLayoutVars>
      </dgm:prSet>
      <dgm:spPr>
        <a:prstGeom prst="notchedRightArrow">
          <a:avLst/>
        </a:prstGeom>
      </dgm:spPr>
      <dgm:t>
        <a:bodyPr/>
        <a:lstStyle/>
        <a:p>
          <a:endParaRPr lang="en-GB"/>
        </a:p>
      </dgm:t>
    </dgm:pt>
    <dgm:pt modelId="{80A0D189-0374-418A-BF8A-68EB486E4E84}" type="pres">
      <dgm:prSet presAssocID="{C3A1C9EF-A8C4-400C-AC64-F5E698C0580C}" presName="sibTrans" presStyleCnt="0"/>
      <dgm:spPr/>
      <dgm:t>
        <a:bodyPr/>
        <a:lstStyle/>
        <a:p>
          <a:endParaRPr lang="en-GB"/>
        </a:p>
      </dgm:t>
    </dgm:pt>
    <dgm:pt modelId="{F3CFBB11-D94F-45A2-9D59-86A5FA6E5BEA}" type="pres">
      <dgm:prSet presAssocID="{81A1C000-DAA2-4435-A3F6-647C8B21101D}" presName="node" presStyleLbl="node1" presStyleIdx="1" presStyleCnt="4" custScaleX="80267" custScaleY="31493" custLinFactNeighborX="7819" custLinFactNeighborY="-2273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DC57EC-57D4-48BB-B61A-0BE267D83529}" type="pres">
      <dgm:prSet presAssocID="{6EF20416-19D9-460A-961D-6107D90F1F1F}" presName="sibTrans" presStyleCnt="0"/>
      <dgm:spPr/>
      <dgm:t>
        <a:bodyPr/>
        <a:lstStyle/>
        <a:p>
          <a:endParaRPr lang="en-GB"/>
        </a:p>
      </dgm:t>
    </dgm:pt>
    <dgm:pt modelId="{09759856-D279-4B91-8205-FB6E4531C0E8}" type="pres">
      <dgm:prSet presAssocID="{49C7C5B4-3FA0-47B5-9B63-7EF6F47B7A22}" presName="node" presStyleLbl="node1" presStyleIdx="2" presStyleCnt="4" custScaleX="80267" custScaleY="52067" custLinFactNeighborX="92725" custLinFactNeighborY="-1203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FF378F-592B-411B-BD02-A17110FE4A73}" type="pres">
      <dgm:prSet presAssocID="{DBEFD342-120D-437B-B296-6178B15D0518}" presName="sibTrans" presStyleCnt="0"/>
      <dgm:spPr/>
    </dgm:pt>
    <dgm:pt modelId="{1FD814B0-EF6F-4998-ABDB-4A155F001497}" type="pres">
      <dgm:prSet presAssocID="{4F4F7C65-5462-4676-A310-4FA23D99F60C}" presName="node" presStyleLbl="node1" presStyleIdx="3" presStyleCnt="4" custScaleX="82825" custScaleY="30383" custLinFactNeighborX="2458" custLinFactNeighborY="-6665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E0F091A-F392-4EB0-9D7B-C85EDE592ACD}" srcId="{76BB24B3-C46E-4F07-9725-36D25A5E3B96}" destId="{49C7C5B4-3FA0-47B5-9B63-7EF6F47B7A22}" srcOrd="2" destOrd="0" parTransId="{19C22B88-C685-4C5D-9DA6-7BABC75C3944}" sibTransId="{DBEFD342-120D-437B-B296-6178B15D0518}"/>
    <dgm:cxn modelId="{308D9EA6-22A9-44C4-BC59-82EAE204A4D8}" srcId="{76BB24B3-C46E-4F07-9725-36D25A5E3B96}" destId="{4F4F7C65-5462-4676-A310-4FA23D99F60C}" srcOrd="3" destOrd="0" parTransId="{A24DDD1B-247A-4C18-B1D5-8166BAA05AEC}" sibTransId="{98556A92-3F0D-4711-8F6A-A91A404A2CF3}"/>
    <dgm:cxn modelId="{1BBF7D31-82DF-48AF-9F9B-1300A5AFC728}" type="presOf" srcId="{49C7C5B4-3FA0-47B5-9B63-7EF6F47B7A22}" destId="{09759856-D279-4B91-8205-FB6E4531C0E8}" srcOrd="0" destOrd="0" presId="urn:microsoft.com/office/officeart/2005/8/layout/default"/>
    <dgm:cxn modelId="{3103DEF2-07B5-47EC-9039-058A97E1A772}" type="presOf" srcId="{E55FD402-84FA-4FEA-BBDB-C5A30845500C}" destId="{0153C98D-458B-438E-B22F-D266515CD062}" srcOrd="0" destOrd="0" presId="urn:microsoft.com/office/officeart/2005/8/layout/default"/>
    <dgm:cxn modelId="{F66098F0-EAE6-48A3-BDE4-6BD600B5663E}" type="presOf" srcId="{81A1C000-DAA2-4435-A3F6-647C8B21101D}" destId="{F3CFBB11-D94F-45A2-9D59-86A5FA6E5BEA}" srcOrd="0" destOrd="0" presId="urn:microsoft.com/office/officeart/2005/8/layout/default"/>
    <dgm:cxn modelId="{2D83C9D6-6480-48B2-8524-B3BB8F76687F}" type="presOf" srcId="{4F4F7C65-5462-4676-A310-4FA23D99F60C}" destId="{1FD814B0-EF6F-4998-ABDB-4A155F001497}" srcOrd="0" destOrd="0" presId="urn:microsoft.com/office/officeart/2005/8/layout/default"/>
    <dgm:cxn modelId="{03B898D4-FEAB-4477-96B4-9E38B6FDA912}" srcId="{76BB24B3-C46E-4F07-9725-36D25A5E3B96}" destId="{81A1C000-DAA2-4435-A3F6-647C8B21101D}" srcOrd="1" destOrd="0" parTransId="{EFBA4919-77A3-4144-A585-2B4236914C0B}" sibTransId="{6EF20416-19D9-460A-961D-6107D90F1F1F}"/>
    <dgm:cxn modelId="{4FD26038-F606-4C69-80A3-620D081231C1}" type="presOf" srcId="{76BB24B3-C46E-4F07-9725-36D25A5E3B96}" destId="{C5E5845F-3744-4B05-BA8D-214FD9957070}" srcOrd="0" destOrd="0" presId="urn:microsoft.com/office/officeart/2005/8/layout/default"/>
    <dgm:cxn modelId="{F778BCA1-F761-4682-86A8-462358C62EF4}" srcId="{76BB24B3-C46E-4F07-9725-36D25A5E3B96}" destId="{E55FD402-84FA-4FEA-BBDB-C5A30845500C}" srcOrd="0" destOrd="0" parTransId="{2BC5764A-3BD9-4583-BC31-2A7C50C41CC9}" sibTransId="{C3A1C9EF-A8C4-400C-AC64-F5E698C0580C}"/>
    <dgm:cxn modelId="{0E76EDDC-FFA2-4906-9C41-AAF49B8A94A2}" type="presParOf" srcId="{C5E5845F-3744-4B05-BA8D-214FD9957070}" destId="{0153C98D-458B-438E-B22F-D266515CD062}" srcOrd="0" destOrd="0" presId="urn:microsoft.com/office/officeart/2005/8/layout/default"/>
    <dgm:cxn modelId="{CD73499E-2890-4902-8C67-D4A634519DA0}" type="presParOf" srcId="{C5E5845F-3744-4B05-BA8D-214FD9957070}" destId="{80A0D189-0374-418A-BF8A-68EB486E4E84}" srcOrd="1" destOrd="0" presId="urn:microsoft.com/office/officeart/2005/8/layout/default"/>
    <dgm:cxn modelId="{EDE290CD-C192-4991-AA7E-9E5FC722351F}" type="presParOf" srcId="{C5E5845F-3744-4B05-BA8D-214FD9957070}" destId="{F3CFBB11-D94F-45A2-9D59-86A5FA6E5BEA}" srcOrd="2" destOrd="0" presId="urn:microsoft.com/office/officeart/2005/8/layout/default"/>
    <dgm:cxn modelId="{BD216E43-872F-4CD2-BFC8-3431E54C2D6B}" type="presParOf" srcId="{C5E5845F-3744-4B05-BA8D-214FD9957070}" destId="{20DC57EC-57D4-48BB-B61A-0BE267D83529}" srcOrd="3" destOrd="0" presId="urn:microsoft.com/office/officeart/2005/8/layout/default"/>
    <dgm:cxn modelId="{690D588A-FA6D-4C30-9DB1-CB9E577ABED8}" type="presParOf" srcId="{C5E5845F-3744-4B05-BA8D-214FD9957070}" destId="{09759856-D279-4B91-8205-FB6E4531C0E8}" srcOrd="4" destOrd="0" presId="urn:microsoft.com/office/officeart/2005/8/layout/default"/>
    <dgm:cxn modelId="{A42119E0-6744-4DDB-8ABA-84447D1F479A}" type="presParOf" srcId="{C5E5845F-3744-4B05-BA8D-214FD9957070}" destId="{FDFF378F-592B-411B-BD02-A17110FE4A73}" srcOrd="5" destOrd="0" presId="urn:microsoft.com/office/officeart/2005/8/layout/default"/>
    <dgm:cxn modelId="{6306E175-C150-41A3-944B-F877710BAB66}" type="presParOf" srcId="{C5E5845F-3744-4B05-BA8D-214FD9957070}" destId="{1FD814B0-EF6F-4998-ABDB-4A155F00149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6BB24B3-C46E-4F07-9725-36D25A5E3B96}" type="doc">
      <dgm:prSet loTypeId="urn:microsoft.com/office/officeart/2005/8/layout/default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n-ZA"/>
        </a:p>
      </dgm:t>
    </dgm:pt>
    <dgm:pt modelId="{E55FD402-84FA-4FEA-BBDB-C5A30845500C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800" dirty="0" smtClean="0"/>
            <a:t>Merger determination is made to …</a:t>
          </a:r>
          <a:endParaRPr lang="en-ZA" sz="1800" b="1" dirty="0"/>
        </a:p>
      </dgm:t>
    </dgm:pt>
    <dgm:pt modelId="{2BC5764A-3BD9-4583-BC31-2A7C50C41CC9}" type="parTrans" cxnId="{F778BCA1-F761-4682-86A8-462358C62EF4}">
      <dgm:prSet/>
      <dgm:spPr/>
      <dgm:t>
        <a:bodyPr/>
        <a:lstStyle/>
        <a:p>
          <a:endParaRPr lang="en-ZA" sz="3200" b="1"/>
        </a:p>
      </dgm:t>
    </dgm:pt>
    <dgm:pt modelId="{C3A1C9EF-A8C4-400C-AC64-F5E698C0580C}" type="sibTrans" cxnId="{F778BCA1-F761-4682-86A8-462358C62EF4}">
      <dgm:prSet/>
      <dgm:spPr/>
      <dgm:t>
        <a:bodyPr/>
        <a:lstStyle/>
        <a:p>
          <a:endParaRPr lang="en-ZA" sz="3200" b="1"/>
        </a:p>
      </dgm:t>
    </dgm:pt>
    <dgm:pt modelId="{81A1C000-DAA2-4435-A3F6-647C8B21101D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n-US" sz="1800" dirty="0" err="1" smtClean="0"/>
            <a:t>Authorise</a:t>
          </a:r>
          <a:r>
            <a:rPr lang="en-US" sz="1800" dirty="0" smtClean="0"/>
            <a:t> the merger, without conditions;</a:t>
          </a:r>
          <a:endParaRPr lang="en-ZA" sz="1800" b="1" dirty="0"/>
        </a:p>
      </dgm:t>
    </dgm:pt>
    <dgm:pt modelId="{EFBA4919-77A3-4144-A585-2B4236914C0B}" type="parTrans" cxnId="{03B898D4-FEAB-4477-96B4-9E38B6FDA912}">
      <dgm:prSet/>
      <dgm:spPr/>
      <dgm:t>
        <a:bodyPr/>
        <a:lstStyle/>
        <a:p>
          <a:endParaRPr lang="en-ZA" sz="3200" b="1"/>
        </a:p>
      </dgm:t>
    </dgm:pt>
    <dgm:pt modelId="{6EF20416-19D9-460A-961D-6107D90F1F1F}" type="sibTrans" cxnId="{03B898D4-FEAB-4477-96B4-9E38B6FDA912}">
      <dgm:prSet/>
      <dgm:spPr/>
      <dgm:t>
        <a:bodyPr/>
        <a:lstStyle/>
        <a:p>
          <a:endParaRPr lang="en-ZA" sz="3200" b="1"/>
        </a:p>
      </dgm:t>
    </dgm:pt>
    <dgm:pt modelId="{4F4F7C65-5462-4676-A310-4FA23D99F60C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sz="1600" dirty="0" err="1" smtClean="0"/>
            <a:t>Authorise</a:t>
          </a:r>
          <a:r>
            <a:rPr lang="en-US" sz="1600" dirty="0" smtClean="0"/>
            <a:t> the merger, subject to conditions the Authority considers necessary and reasonable to prevent/lessen any adverse effects of the merger; or  </a:t>
          </a:r>
          <a:endParaRPr lang="en-ZA" sz="1600" b="1" dirty="0"/>
        </a:p>
      </dgm:t>
    </dgm:pt>
    <dgm:pt modelId="{98556A92-3F0D-4711-8F6A-A91A404A2CF3}" type="sibTrans" cxnId="{308D9EA6-22A9-44C4-BC59-82EAE204A4D8}">
      <dgm:prSet/>
      <dgm:spPr/>
      <dgm:t>
        <a:bodyPr/>
        <a:lstStyle/>
        <a:p>
          <a:endParaRPr lang="en-ZA" sz="3200" b="1"/>
        </a:p>
      </dgm:t>
    </dgm:pt>
    <dgm:pt modelId="{A24DDD1B-247A-4C18-B1D5-8166BAA05AEC}" type="parTrans" cxnId="{308D9EA6-22A9-44C4-BC59-82EAE204A4D8}">
      <dgm:prSet/>
      <dgm:spPr/>
      <dgm:t>
        <a:bodyPr/>
        <a:lstStyle/>
        <a:p>
          <a:endParaRPr lang="en-ZA" sz="3200" b="1"/>
        </a:p>
      </dgm:t>
    </dgm:pt>
    <dgm:pt modelId="{49C7C5B4-3FA0-47B5-9B63-7EF6F47B7A22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800" dirty="0" smtClean="0"/>
            <a:t>Decline the merger if it would result in anticompetitive effects</a:t>
          </a:r>
          <a:endParaRPr lang="en-ZA" sz="2000" b="1" dirty="0"/>
        </a:p>
      </dgm:t>
    </dgm:pt>
    <dgm:pt modelId="{19C22B88-C685-4C5D-9DA6-7BABC75C3944}" type="parTrans" cxnId="{3E0F091A-F392-4EB0-9D7B-C85EDE592ACD}">
      <dgm:prSet/>
      <dgm:spPr/>
      <dgm:t>
        <a:bodyPr/>
        <a:lstStyle/>
        <a:p>
          <a:endParaRPr lang="en-GB"/>
        </a:p>
      </dgm:t>
    </dgm:pt>
    <dgm:pt modelId="{DBEFD342-120D-437B-B296-6178B15D0518}" type="sibTrans" cxnId="{3E0F091A-F392-4EB0-9D7B-C85EDE592ACD}">
      <dgm:prSet/>
      <dgm:spPr/>
      <dgm:t>
        <a:bodyPr/>
        <a:lstStyle/>
        <a:p>
          <a:endParaRPr lang="en-GB"/>
        </a:p>
      </dgm:t>
    </dgm:pt>
    <dgm:pt modelId="{C5E5845F-3744-4B05-BA8D-214FD9957070}" type="pres">
      <dgm:prSet presAssocID="{76BB24B3-C46E-4F07-9725-36D25A5E3B9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153C98D-458B-438E-B22F-D266515CD062}" type="pres">
      <dgm:prSet presAssocID="{E55FD402-84FA-4FEA-BBDB-C5A30845500C}" presName="node" presStyleLbl="node1" presStyleIdx="0" presStyleCnt="4" custScaleX="86160" custLinFactNeighborX="-13107" custLinFactNeighborY="68012">
        <dgm:presLayoutVars>
          <dgm:bulletEnabled val="1"/>
        </dgm:presLayoutVars>
      </dgm:prSet>
      <dgm:spPr>
        <a:prstGeom prst="notchedRightArrow">
          <a:avLst/>
        </a:prstGeom>
      </dgm:spPr>
      <dgm:t>
        <a:bodyPr/>
        <a:lstStyle/>
        <a:p>
          <a:endParaRPr lang="en-GB"/>
        </a:p>
      </dgm:t>
    </dgm:pt>
    <dgm:pt modelId="{80A0D189-0374-418A-BF8A-68EB486E4E84}" type="pres">
      <dgm:prSet presAssocID="{C3A1C9EF-A8C4-400C-AC64-F5E698C0580C}" presName="sibTrans" presStyleCnt="0"/>
      <dgm:spPr/>
      <dgm:t>
        <a:bodyPr/>
        <a:lstStyle/>
        <a:p>
          <a:endParaRPr lang="en-GB"/>
        </a:p>
      </dgm:t>
    </dgm:pt>
    <dgm:pt modelId="{F3CFBB11-D94F-45A2-9D59-86A5FA6E5BEA}" type="pres">
      <dgm:prSet presAssocID="{81A1C000-DAA2-4435-A3F6-647C8B21101D}" presName="node" presStyleLbl="node1" presStyleIdx="1" presStyleCnt="4" custScaleX="87235" custScaleY="31493" custLinFactNeighborX="7819" custLinFactNeighborY="-2273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DC57EC-57D4-48BB-B61A-0BE267D83529}" type="pres">
      <dgm:prSet presAssocID="{6EF20416-19D9-460A-961D-6107D90F1F1F}" presName="sibTrans" presStyleCnt="0"/>
      <dgm:spPr/>
      <dgm:t>
        <a:bodyPr/>
        <a:lstStyle/>
        <a:p>
          <a:endParaRPr lang="en-GB"/>
        </a:p>
      </dgm:t>
    </dgm:pt>
    <dgm:pt modelId="{09759856-D279-4B91-8205-FB6E4531C0E8}" type="pres">
      <dgm:prSet presAssocID="{49C7C5B4-3FA0-47B5-9B63-7EF6F47B7A22}" presName="node" presStyleLbl="node1" presStyleIdx="2" presStyleCnt="4" custScaleX="80267" custScaleY="30323" custLinFactNeighborX="92725" custLinFactNeighborY="-1203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FF378F-592B-411B-BD02-A17110FE4A73}" type="pres">
      <dgm:prSet presAssocID="{DBEFD342-120D-437B-B296-6178B15D0518}" presName="sibTrans" presStyleCnt="0"/>
      <dgm:spPr/>
    </dgm:pt>
    <dgm:pt modelId="{1FD814B0-EF6F-4998-ABDB-4A155F001497}" type="pres">
      <dgm:prSet presAssocID="{4F4F7C65-5462-4676-A310-4FA23D99F60C}" presName="node" presStyleLbl="node1" presStyleIdx="3" presStyleCnt="4" custScaleX="82825" custScaleY="30383" custLinFactNeighborX="2458" custLinFactNeighborY="-6049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E0F091A-F392-4EB0-9D7B-C85EDE592ACD}" srcId="{76BB24B3-C46E-4F07-9725-36D25A5E3B96}" destId="{49C7C5B4-3FA0-47B5-9B63-7EF6F47B7A22}" srcOrd="2" destOrd="0" parTransId="{19C22B88-C685-4C5D-9DA6-7BABC75C3944}" sibTransId="{DBEFD342-120D-437B-B296-6178B15D0518}"/>
    <dgm:cxn modelId="{308D9EA6-22A9-44C4-BC59-82EAE204A4D8}" srcId="{76BB24B3-C46E-4F07-9725-36D25A5E3B96}" destId="{4F4F7C65-5462-4676-A310-4FA23D99F60C}" srcOrd="3" destOrd="0" parTransId="{A24DDD1B-247A-4C18-B1D5-8166BAA05AEC}" sibTransId="{98556A92-3F0D-4711-8F6A-A91A404A2CF3}"/>
    <dgm:cxn modelId="{7220D619-DCBC-4800-8852-9C456E1E4AF2}" type="presOf" srcId="{4F4F7C65-5462-4676-A310-4FA23D99F60C}" destId="{1FD814B0-EF6F-4998-ABDB-4A155F001497}" srcOrd="0" destOrd="0" presId="urn:microsoft.com/office/officeart/2005/8/layout/default"/>
    <dgm:cxn modelId="{AE3B85D8-D2A5-45BB-A283-01D93C4EEE67}" type="presOf" srcId="{76BB24B3-C46E-4F07-9725-36D25A5E3B96}" destId="{C5E5845F-3744-4B05-BA8D-214FD9957070}" srcOrd="0" destOrd="0" presId="urn:microsoft.com/office/officeart/2005/8/layout/default"/>
    <dgm:cxn modelId="{75C648D9-6578-4931-A512-D4049FBBC3CC}" type="presOf" srcId="{E55FD402-84FA-4FEA-BBDB-C5A30845500C}" destId="{0153C98D-458B-438E-B22F-D266515CD062}" srcOrd="0" destOrd="0" presId="urn:microsoft.com/office/officeart/2005/8/layout/default"/>
    <dgm:cxn modelId="{B11B9A17-7C49-4D02-88EF-2E6B997E1FB2}" type="presOf" srcId="{49C7C5B4-3FA0-47B5-9B63-7EF6F47B7A22}" destId="{09759856-D279-4B91-8205-FB6E4531C0E8}" srcOrd="0" destOrd="0" presId="urn:microsoft.com/office/officeart/2005/8/layout/default"/>
    <dgm:cxn modelId="{CFBEC5AF-4ECC-44CE-AF4B-C6ACAF4A9BD7}" type="presOf" srcId="{81A1C000-DAA2-4435-A3F6-647C8B21101D}" destId="{F3CFBB11-D94F-45A2-9D59-86A5FA6E5BEA}" srcOrd="0" destOrd="0" presId="urn:microsoft.com/office/officeart/2005/8/layout/default"/>
    <dgm:cxn modelId="{03B898D4-FEAB-4477-96B4-9E38B6FDA912}" srcId="{76BB24B3-C46E-4F07-9725-36D25A5E3B96}" destId="{81A1C000-DAA2-4435-A3F6-647C8B21101D}" srcOrd="1" destOrd="0" parTransId="{EFBA4919-77A3-4144-A585-2B4236914C0B}" sibTransId="{6EF20416-19D9-460A-961D-6107D90F1F1F}"/>
    <dgm:cxn modelId="{F778BCA1-F761-4682-86A8-462358C62EF4}" srcId="{76BB24B3-C46E-4F07-9725-36D25A5E3B96}" destId="{E55FD402-84FA-4FEA-BBDB-C5A30845500C}" srcOrd="0" destOrd="0" parTransId="{2BC5764A-3BD9-4583-BC31-2A7C50C41CC9}" sibTransId="{C3A1C9EF-A8C4-400C-AC64-F5E698C0580C}"/>
    <dgm:cxn modelId="{3DDFD944-949E-4F27-B615-9DAB2630DB7B}" type="presParOf" srcId="{C5E5845F-3744-4B05-BA8D-214FD9957070}" destId="{0153C98D-458B-438E-B22F-D266515CD062}" srcOrd="0" destOrd="0" presId="urn:microsoft.com/office/officeart/2005/8/layout/default"/>
    <dgm:cxn modelId="{1C04BA6B-3D86-4058-BD67-A171065A8B7F}" type="presParOf" srcId="{C5E5845F-3744-4B05-BA8D-214FD9957070}" destId="{80A0D189-0374-418A-BF8A-68EB486E4E84}" srcOrd="1" destOrd="0" presId="urn:microsoft.com/office/officeart/2005/8/layout/default"/>
    <dgm:cxn modelId="{750DB4BE-0991-4AEB-B4C8-0E35CBAA45F9}" type="presParOf" srcId="{C5E5845F-3744-4B05-BA8D-214FD9957070}" destId="{F3CFBB11-D94F-45A2-9D59-86A5FA6E5BEA}" srcOrd="2" destOrd="0" presId="urn:microsoft.com/office/officeart/2005/8/layout/default"/>
    <dgm:cxn modelId="{5D659442-E63A-4D60-906C-851E0C796628}" type="presParOf" srcId="{C5E5845F-3744-4B05-BA8D-214FD9957070}" destId="{20DC57EC-57D4-48BB-B61A-0BE267D83529}" srcOrd="3" destOrd="0" presId="urn:microsoft.com/office/officeart/2005/8/layout/default"/>
    <dgm:cxn modelId="{67A5FA63-EA39-4C20-95F1-CC817B65ECB7}" type="presParOf" srcId="{C5E5845F-3744-4B05-BA8D-214FD9957070}" destId="{09759856-D279-4B91-8205-FB6E4531C0E8}" srcOrd="4" destOrd="0" presId="urn:microsoft.com/office/officeart/2005/8/layout/default"/>
    <dgm:cxn modelId="{48ABDA9D-FAB1-4D66-A5A5-7876EDB2290C}" type="presParOf" srcId="{C5E5845F-3744-4B05-BA8D-214FD9957070}" destId="{FDFF378F-592B-411B-BD02-A17110FE4A73}" srcOrd="5" destOrd="0" presId="urn:microsoft.com/office/officeart/2005/8/layout/default"/>
    <dgm:cxn modelId="{50DDEB6E-8E37-4302-80CC-C2561FA2FA4A}" type="presParOf" srcId="{C5E5845F-3744-4B05-BA8D-214FD9957070}" destId="{1FD814B0-EF6F-4998-ABDB-4A155F00149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9EA90E2-760D-4E26-984D-04B2C71CD77E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C51F4233-A0C9-4BD2-9B57-2386C79DF563}">
      <dgm:prSet phldrT="[Text]"/>
      <dgm:spPr/>
      <dgm:t>
        <a:bodyPr/>
        <a:lstStyle/>
        <a:p>
          <a:r>
            <a:rPr lang="en-US" dirty="0" smtClean="0"/>
            <a:t>Some mergers are pro-competitive (because they positively enhance the level of competition).  Other mergers lessen competition but not substantially, because sufficient post-merger competitive constraints exist to ensure that competition continues to discipline the commercial </a:t>
          </a:r>
          <a:r>
            <a:rPr lang="en-US" dirty="0" err="1" smtClean="0"/>
            <a:t>behaviour</a:t>
          </a:r>
          <a:r>
            <a:rPr lang="en-US" dirty="0" smtClean="0"/>
            <a:t> of the merged entity. </a:t>
          </a:r>
          <a:endParaRPr lang="en-ZA" dirty="0"/>
        </a:p>
      </dgm:t>
    </dgm:pt>
    <dgm:pt modelId="{4EEA67DC-7FF1-4377-AC14-907A2023D2E8}">
      <dgm:prSet phldrT="[Text]"/>
      <dgm:spPr/>
      <dgm:t>
        <a:bodyPr/>
        <a:lstStyle/>
        <a:p>
          <a:r>
            <a:rPr lang="en-US" dirty="0" smtClean="0"/>
            <a:t>Not all mergers give rise to competition issues. </a:t>
          </a:r>
          <a:endParaRPr lang="en-ZA" i="1" dirty="0"/>
        </a:p>
      </dgm:t>
    </dgm:pt>
    <dgm:pt modelId="{0D30D65D-47C8-496D-9351-C1FE4BF3EF74}" type="sibTrans" cxnId="{4897F515-3EF4-4E3A-9D56-C2BB5F9C6BFE}">
      <dgm:prSet/>
      <dgm:spPr/>
      <dgm:t>
        <a:bodyPr/>
        <a:lstStyle/>
        <a:p>
          <a:endParaRPr lang="en-ZA"/>
        </a:p>
      </dgm:t>
    </dgm:pt>
    <dgm:pt modelId="{6584E887-E7BE-453D-A825-7699828F4B1E}" type="parTrans" cxnId="{4897F515-3EF4-4E3A-9D56-C2BB5F9C6BFE}">
      <dgm:prSet/>
      <dgm:spPr/>
      <dgm:t>
        <a:bodyPr/>
        <a:lstStyle/>
        <a:p>
          <a:endParaRPr lang="en-ZA"/>
        </a:p>
      </dgm:t>
    </dgm:pt>
    <dgm:pt modelId="{48F9209E-D4D4-4375-AA49-A7F099CC35D0}" type="sibTrans" cxnId="{565CD979-D9B5-4D8E-AF47-0BBCC0DCBF41}">
      <dgm:prSet/>
      <dgm:spPr/>
      <dgm:t>
        <a:bodyPr/>
        <a:lstStyle/>
        <a:p>
          <a:endParaRPr lang="en-ZA"/>
        </a:p>
      </dgm:t>
    </dgm:pt>
    <dgm:pt modelId="{1FF3FA2D-70E5-4523-84ED-E709302819BD}" type="parTrans" cxnId="{565CD979-D9B5-4D8E-AF47-0BBCC0DCBF41}">
      <dgm:prSet/>
      <dgm:spPr/>
      <dgm:t>
        <a:bodyPr/>
        <a:lstStyle/>
        <a:p>
          <a:endParaRPr lang="en-ZA"/>
        </a:p>
      </dgm:t>
    </dgm:pt>
    <dgm:pt modelId="{C52E7997-706B-4B5F-9E24-CA0BB9271409}" type="pres">
      <dgm:prSet presAssocID="{29EA90E2-760D-4E26-984D-04B2C71CD77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ZA"/>
        </a:p>
      </dgm:t>
    </dgm:pt>
    <dgm:pt modelId="{8D6025A5-BE12-4F45-96B1-ED286CECF1A5}" type="pres">
      <dgm:prSet presAssocID="{4EEA67DC-7FF1-4377-AC14-907A2023D2E8}" presName="root" presStyleCnt="0"/>
      <dgm:spPr/>
    </dgm:pt>
    <dgm:pt modelId="{F4EB617F-3F2E-401E-B27D-F23EDE02EFBA}" type="pres">
      <dgm:prSet presAssocID="{4EEA67DC-7FF1-4377-AC14-907A2023D2E8}" presName="rootComposite" presStyleCnt="0"/>
      <dgm:spPr/>
    </dgm:pt>
    <dgm:pt modelId="{208F11BC-1864-4325-A80A-0E8611DC21D7}" type="pres">
      <dgm:prSet presAssocID="{4EEA67DC-7FF1-4377-AC14-907A2023D2E8}" presName="rootText" presStyleLbl="node1" presStyleIdx="0" presStyleCnt="1" custScaleX="133856" custScaleY="48755"/>
      <dgm:spPr/>
      <dgm:t>
        <a:bodyPr/>
        <a:lstStyle/>
        <a:p>
          <a:endParaRPr lang="en-ZA"/>
        </a:p>
      </dgm:t>
    </dgm:pt>
    <dgm:pt modelId="{5479B017-FA0B-4236-99C0-396604B9B2A9}" type="pres">
      <dgm:prSet presAssocID="{4EEA67DC-7FF1-4377-AC14-907A2023D2E8}" presName="rootConnector" presStyleLbl="node1" presStyleIdx="0" presStyleCnt="1"/>
      <dgm:spPr/>
      <dgm:t>
        <a:bodyPr/>
        <a:lstStyle/>
        <a:p>
          <a:endParaRPr lang="en-ZA"/>
        </a:p>
      </dgm:t>
    </dgm:pt>
    <dgm:pt modelId="{872DB815-3ACA-425A-B565-B0304EA7EC28}" type="pres">
      <dgm:prSet presAssocID="{4EEA67DC-7FF1-4377-AC14-907A2023D2E8}" presName="childShape" presStyleCnt="0"/>
      <dgm:spPr/>
    </dgm:pt>
    <dgm:pt modelId="{071A718B-A943-4385-9572-5C6D4EA84FEC}" type="pres">
      <dgm:prSet presAssocID="{1FF3FA2D-70E5-4523-84ED-E709302819BD}" presName="Name13" presStyleLbl="parChTrans1D2" presStyleIdx="0" presStyleCnt="1"/>
      <dgm:spPr/>
      <dgm:t>
        <a:bodyPr/>
        <a:lstStyle/>
        <a:p>
          <a:endParaRPr lang="en-ZA"/>
        </a:p>
      </dgm:t>
    </dgm:pt>
    <dgm:pt modelId="{2E9CECD2-14B6-4D3B-BDAA-9D8C56B94101}" type="pres">
      <dgm:prSet presAssocID="{C51F4233-A0C9-4BD2-9B57-2386C79DF563}" presName="childText" presStyleLbl="bgAcc1" presStyleIdx="0" presStyleCnt="1" custScaleX="137218" custScaleY="136687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4897F515-3EF4-4E3A-9D56-C2BB5F9C6BFE}" srcId="{29EA90E2-760D-4E26-984D-04B2C71CD77E}" destId="{4EEA67DC-7FF1-4377-AC14-907A2023D2E8}" srcOrd="0" destOrd="0" parTransId="{6584E887-E7BE-453D-A825-7699828F4B1E}" sibTransId="{0D30D65D-47C8-496D-9351-C1FE4BF3EF74}"/>
    <dgm:cxn modelId="{9CEF0A0E-A0C7-4CBE-BF02-EFAD272AC402}" type="presOf" srcId="{4EEA67DC-7FF1-4377-AC14-907A2023D2E8}" destId="{5479B017-FA0B-4236-99C0-396604B9B2A9}" srcOrd="1" destOrd="0" presId="urn:microsoft.com/office/officeart/2005/8/layout/hierarchy3"/>
    <dgm:cxn modelId="{565CD979-D9B5-4D8E-AF47-0BBCC0DCBF41}" srcId="{4EEA67DC-7FF1-4377-AC14-907A2023D2E8}" destId="{C51F4233-A0C9-4BD2-9B57-2386C79DF563}" srcOrd="0" destOrd="0" parTransId="{1FF3FA2D-70E5-4523-84ED-E709302819BD}" sibTransId="{48F9209E-D4D4-4375-AA49-A7F099CC35D0}"/>
    <dgm:cxn modelId="{7F21EC92-1BFF-4DF6-BADC-A21982671582}" type="presOf" srcId="{C51F4233-A0C9-4BD2-9B57-2386C79DF563}" destId="{2E9CECD2-14B6-4D3B-BDAA-9D8C56B94101}" srcOrd="0" destOrd="0" presId="urn:microsoft.com/office/officeart/2005/8/layout/hierarchy3"/>
    <dgm:cxn modelId="{FC2EE634-0C63-42EF-A4CB-B2F3C6F2FD2E}" type="presOf" srcId="{4EEA67DC-7FF1-4377-AC14-907A2023D2E8}" destId="{208F11BC-1864-4325-A80A-0E8611DC21D7}" srcOrd="0" destOrd="0" presId="urn:microsoft.com/office/officeart/2005/8/layout/hierarchy3"/>
    <dgm:cxn modelId="{E2067D9A-8A55-4CD8-9122-42A6DF1F952B}" type="presOf" srcId="{29EA90E2-760D-4E26-984D-04B2C71CD77E}" destId="{C52E7997-706B-4B5F-9E24-CA0BB9271409}" srcOrd="0" destOrd="0" presId="urn:microsoft.com/office/officeart/2005/8/layout/hierarchy3"/>
    <dgm:cxn modelId="{B8449EDE-7C3F-451B-A923-AC9D529BBA7E}" type="presOf" srcId="{1FF3FA2D-70E5-4523-84ED-E709302819BD}" destId="{071A718B-A943-4385-9572-5C6D4EA84FEC}" srcOrd="0" destOrd="0" presId="urn:microsoft.com/office/officeart/2005/8/layout/hierarchy3"/>
    <dgm:cxn modelId="{93ADDC93-4F47-439F-8651-0F36EB9F6721}" type="presParOf" srcId="{C52E7997-706B-4B5F-9E24-CA0BB9271409}" destId="{8D6025A5-BE12-4F45-96B1-ED286CECF1A5}" srcOrd="0" destOrd="0" presId="urn:microsoft.com/office/officeart/2005/8/layout/hierarchy3"/>
    <dgm:cxn modelId="{EC5E0281-8B24-4009-9C16-097587F8182E}" type="presParOf" srcId="{8D6025A5-BE12-4F45-96B1-ED286CECF1A5}" destId="{F4EB617F-3F2E-401E-B27D-F23EDE02EFBA}" srcOrd="0" destOrd="0" presId="urn:microsoft.com/office/officeart/2005/8/layout/hierarchy3"/>
    <dgm:cxn modelId="{01FA4D46-4241-446E-9436-F43F122A4BB0}" type="presParOf" srcId="{F4EB617F-3F2E-401E-B27D-F23EDE02EFBA}" destId="{208F11BC-1864-4325-A80A-0E8611DC21D7}" srcOrd="0" destOrd="0" presId="urn:microsoft.com/office/officeart/2005/8/layout/hierarchy3"/>
    <dgm:cxn modelId="{8CE5E263-AA0F-4B80-A971-ABED7E41B2EF}" type="presParOf" srcId="{F4EB617F-3F2E-401E-B27D-F23EDE02EFBA}" destId="{5479B017-FA0B-4236-99C0-396604B9B2A9}" srcOrd="1" destOrd="0" presId="urn:microsoft.com/office/officeart/2005/8/layout/hierarchy3"/>
    <dgm:cxn modelId="{67687B20-67F1-475E-8BFB-A0A245835C36}" type="presParOf" srcId="{8D6025A5-BE12-4F45-96B1-ED286CECF1A5}" destId="{872DB815-3ACA-425A-B565-B0304EA7EC28}" srcOrd="1" destOrd="0" presId="urn:microsoft.com/office/officeart/2005/8/layout/hierarchy3"/>
    <dgm:cxn modelId="{B8019BD1-9B8E-4F5A-9056-1B0E7D6FE314}" type="presParOf" srcId="{872DB815-3ACA-425A-B565-B0304EA7EC28}" destId="{071A718B-A943-4385-9572-5C6D4EA84FEC}" srcOrd="0" destOrd="0" presId="urn:microsoft.com/office/officeart/2005/8/layout/hierarchy3"/>
    <dgm:cxn modelId="{43AE2E3E-DDF6-4ECC-928D-3D04F0CF67DB}" type="presParOf" srcId="{872DB815-3ACA-425A-B565-B0304EA7EC28}" destId="{2E9CECD2-14B6-4D3B-BDAA-9D8C56B9410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BF77F2-84BD-4308-A70A-41283A3523C5}">
      <dsp:nvSpPr>
        <dsp:cNvPr id="0" name=""/>
        <dsp:cNvSpPr/>
      </dsp:nvSpPr>
      <dsp:spPr>
        <a:xfrm>
          <a:off x="0" y="2179"/>
          <a:ext cx="77048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993413-1B0C-45D9-B03D-B9ED452F6677}">
      <dsp:nvSpPr>
        <dsp:cNvPr id="0" name=""/>
        <dsp:cNvSpPr/>
      </dsp:nvSpPr>
      <dsp:spPr>
        <a:xfrm>
          <a:off x="0" y="2179"/>
          <a:ext cx="7704856" cy="7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400" b="1" kern="1200" dirty="0" smtClean="0"/>
            <a:t>1. Why regulate mergers </a:t>
          </a:r>
          <a:endParaRPr lang="en-ZA" sz="3400" b="1" kern="1200" dirty="0"/>
        </a:p>
      </dsp:txBody>
      <dsp:txXfrm>
        <a:off x="0" y="2179"/>
        <a:ext cx="7704856" cy="743356"/>
      </dsp:txXfrm>
    </dsp:sp>
    <dsp:sp modelId="{FE7A00D5-9A00-4131-8BC2-22D9520CD09B}">
      <dsp:nvSpPr>
        <dsp:cNvPr id="0" name=""/>
        <dsp:cNvSpPr/>
      </dsp:nvSpPr>
      <dsp:spPr>
        <a:xfrm>
          <a:off x="0" y="745535"/>
          <a:ext cx="77048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E7CC46-D6C4-431B-8E69-27B27FFD0259}">
      <dsp:nvSpPr>
        <dsp:cNvPr id="0" name=""/>
        <dsp:cNvSpPr/>
      </dsp:nvSpPr>
      <dsp:spPr>
        <a:xfrm>
          <a:off x="0" y="745535"/>
          <a:ext cx="7704856" cy="7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400" b="1" kern="1200" dirty="0" smtClean="0"/>
            <a:t>2. Merger definition</a:t>
          </a:r>
          <a:endParaRPr lang="en-ZA" sz="3400" b="1" kern="1200" dirty="0"/>
        </a:p>
      </dsp:txBody>
      <dsp:txXfrm>
        <a:off x="0" y="745535"/>
        <a:ext cx="7704856" cy="743356"/>
      </dsp:txXfrm>
    </dsp:sp>
    <dsp:sp modelId="{27F55D1D-E4A6-44F4-8661-51D2C1EA48EB}">
      <dsp:nvSpPr>
        <dsp:cNvPr id="0" name=""/>
        <dsp:cNvSpPr/>
      </dsp:nvSpPr>
      <dsp:spPr>
        <a:xfrm>
          <a:off x="0" y="1488891"/>
          <a:ext cx="77048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22ADBE-CE8C-4EF0-B81D-080E55CC4F79}">
      <dsp:nvSpPr>
        <dsp:cNvPr id="0" name=""/>
        <dsp:cNvSpPr/>
      </dsp:nvSpPr>
      <dsp:spPr>
        <a:xfrm>
          <a:off x="0" y="1488891"/>
          <a:ext cx="7704856" cy="7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400" b="1" kern="1200" dirty="0" smtClean="0"/>
            <a:t>3. Merger control process</a:t>
          </a:r>
          <a:endParaRPr lang="en-ZA" sz="3400" b="1" kern="1200" dirty="0"/>
        </a:p>
      </dsp:txBody>
      <dsp:txXfrm>
        <a:off x="0" y="1488891"/>
        <a:ext cx="7704856" cy="743356"/>
      </dsp:txXfrm>
    </dsp:sp>
    <dsp:sp modelId="{14B77300-334F-4B48-B7B3-BA4D937E7248}">
      <dsp:nvSpPr>
        <dsp:cNvPr id="0" name=""/>
        <dsp:cNvSpPr/>
      </dsp:nvSpPr>
      <dsp:spPr>
        <a:xfrm>
          <a:off x="0" y="2232247"/>
          <a:ext cx="77048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4296A6-30B9-4C91-93BD-C68D56F38F91}">
      <dsp:nvSpPr>
        <dsp:cNvPr id="0" name=""/>
        <dsp:cNvSpPr/>
      </dsp:nvSpPr>
      <dsp:spPr>
        <a:xfrm>
          <a:off x="0" y="2232248"/>
          <a:ext cx="7704856" cy="7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400" b="1" kern="1200" dirty="0" smtClean="0"/>
            <a:t>4. Competitive effects of mergers</a:t>
          </a:r>
          <a:endParaRPr lang="en-ZA" sz="3400" b="1" kern="1200" dirty="0"/>
        </a:p>
      </dsp:txBody>
      <dsp:txXfrm>
        <a:off x="0" y="2232248"/>
        <a:ext cx="7704856" cy="743356"/>
      </dsp:txXfrm>
    </dsp:sp>
    <dsp:sp modelId="{3C15DC90-D473-49E3-A91F-4B9D1FC27470}">
      <dsp:nvSpPr>
        <dsp:cNvPr id="0" name=""/>
        <dsp:cNvSpPr/>
      </dsp:nvSpPr>
      <dsp:spPr>
        <a:xfrm>
          <a:off x="0" y="2975604"/>
          <a:ext cx="77048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761EA7-7F01-4945-A594-305419668AEB}">
      <dsp:nvSpPr>
        <dsp:cNvPr id="0" name=""/>
        <dsp:cNvSpPr/>
      </dsp:nvSpPr>
      <dsp:spPr>
        <a:xfrm>
          <a:off x="0" y="2975604"/>
          <a:ext cx="7704856" cy="7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400" b="1" kern="1200" smtClean="0"/>
            <a:t>5. Conclusions</a:t>
          </a:r>
          <a:endParaRPr lang="en-ZA" sz="3400" b="1" kern="1200" dirty="0"/>
        </a:p>
      </dsp:txBody>
      <dsp:txXfrm>
        <a:off x="0" y="2975604"/>
        <a:ext cx="7704856" cy="743356"/>
      </dsp:txXfrm>
    </dsp:sp>
    <dsp:sp modelId="{E1CC7E51-6C43-44F1-9BAC-CD5110ED5B0D}">
      <dsp:nvSpPr>
        <dsp:cNvPr id="0" name=""/>
        <dsp:cNvSpPr/>
      </dsp:nvSpPr>
      <dsp:spPr>
        <a:xfrm>
          <a:off x="0" y="3718960"/>
          <a:ext cx="77048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0CF19A-30C1-448E-8600-B76F50C5BE86}">
      <dsp:nvSpPr>
        <dsp:cNvPr id="0" name=""/>
        <dsp:cNvSpPr/>
      </dsp:nvSpPr>
      <dsp:spPr>
        <a:xfrm>
          <a:off x="0" y="3718960"/>
          <a:ext cx="7704856" cy="7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3400" b="1" kern="1200" dirty="0"/>
        </a:p>
      </dsp:txBody>
      <dsp:txXfrm>
        <a:off x="0" y="3718960"/>
        <a:ext cx="7704856" cy="74335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725DCE-27A6-45A3-A44F-01F4265816F3}">
      <dsp:nvSpPr>
        <dsp:cNvPr id="0" name=""/>
        <dsp:cNvSpPr/>
      </dsp:nvSpPr>
      <dsp:spPr>
        <a:xfrm>
          <a:off x="0" y="121378"/>
          <a:ext cx="7643866" cy="51475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>
              <a:solidFill>
                <a:srgbClr val="FF0000"/>
              </a:solidFill>
            </a:rPr>
            <a:t>Why regulate mergers - </a:t>
          </a:r>
          <a:endParaRPr lang="en-US" sz="3000" b="1" kern="1200" dirty="0" smtClean="0"/>
        </a:p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Mergers between firms may produce positive and negative effects on the economy. Market concentration may, by reducing the number of participants in the market, make the adoption of anti-competitive </a:t>
          </a:r>
          <a:r>
            <a:rPr lang="en-US" sz="3000" kern="1200" dirty="0" err="1" smtClean="0"/>
            <a:t>behaviours</a:t>
          </a:r>
          <a:r>
            <a:rPr lang="en-US" sz="3000" kern="1200" dirty="0" smtClean="0"/>
            <a:t> (price raises, quality reduction, diminished variety or reduced innovations) easier. </a:t>
          </a:r>
          <a:endParaRPr lang="en-ZA" sz="3000" kern="1200" dirty="0">
            <a:solidFill>
              <a:srgbClr val="FF0000"/>
            </a:solidFill>
          </a:endParaRPr>
        </a:p>
      </dsp:txBody>
      <dsp:txXfrm>
        <a:off x="251284" y="372662"/>
        <a:ext cx="7141298" cy="46450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8BD3B3-DE89-4949-BA82-A34BC0C15C93}">
      <dsp:nvSpPr>
        <dsp:cNvPr id="0" name=""/>
        <dsp:cNvSpPr/>
      </dsp:nvSpPr>
      <dsp:spPr>
        <a:xfrm>
          <a:off x="0" y="5161"/>
          <a:ext cx="7429552" cy="1836726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000" b="1" kern="1200" dirty="0" smtClean="0">
              <a:solidFill>
                <a:schemeClr val="tx1"/>
              </a:solidFill>
            </a:rPr>
            <a:t>A merger occurs when (S52(1))</a:t>
          </a:r>
          <a:endParaRPr lang="en-ZA" sz="3000" kern="1200" dirty="0">
            <a:solidFill>
              <a:schemeClr val="tx1"/>
            </a:solidFill>
          </a:endParaRPr>
        </a:p>
      </dsp:txBody>
      <dsp:txXfrm>
        <a:off x="53796" y="58957"/>
        <a:ext cx="7321960" cy="1729134"/>
      </dsp:txXfrm>
    </dsp:sp>
    <dsp:sp modelId="{E7AFEEF6-53B7-4CA1-898B-C168DF8BF134}">
      <dsp:nvSpPr>
        <dsp:cNvPr id="0" name=""/>
        <dsp:cNvSpPr/>
      </dsp:nvSpPr>
      <dsp:spPr>
        <a:xfrm rot="5400000">
          <a:off x="3276354" y="1623972"/>
          <a:ext cx="876843" cy="826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4500" kern="1200">
            <a:solidFill>
              <a:schemeClr val="tx1"/>
            </a:solidFill>
          </a:endParaRPr>
        </a:p>
      </dsp:txBody>
      <dsp:txXfrm rot="-5400000">
        <a:off x="3466817" y="1598814"/>
        <a:ext cx="495916" cy="628885"/>
      </dsp:txXfrm>
    </dsp:sp>
    <dsp:sp modelId="{B6ABD150-6337-4B16-9FC0-5313D6767D3B}">
      <dsp:nvSpPr>
        <dsp:cNvPr id="0" name=""/>
        <dsp:cNvSpPr/>
      </dsp:nvSpPr>
      <dsp:spPr>
        <a:xfrm>
          <a:off x="265267" y="2551011"/>
          <a:ext cx="6899017" cy="2336610"/>
        </a:xfrm>
        <a:prstGeom prst="roundRect">
          <a:avLst>
            <a:gd name="adj" fmla="val 10000"/>
          </a:avLst>
        </a:prstGeom>
        <a:solidFill>
          <a:srgbClr val="FFD13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i="1" kern="1200" dirty="0" smtClean="0">
              <a:solidFill>
                <a:schemeClr val="tx1"/>
              </a:solidFill>
              <a:cs typeface="+mn-cs"/>
            </a:rPr>
            <a:t>“one or more enterprises directly or indirectly acquires or establishes direct or indirect </a:t>
          </a:r>
          <a:r>
            <a:rPr lang="en-US" sz="2800" i="1" u="sng" kern="1200" dirty="0" smtClean="0">
              <a:solidFill>
                <a:schemeClr val="tx1"/>
              </a:solidFill>
              <a:cs typeface="+mn-cs"/>
            </a:rPr>
            <a:t>control</a:t>
          </a:r>
          <a:r>
            <a:rPr lang="en-US" sz="2800" i="1" kern="1200" dirty="0" smtClean="0">
              <a:solidFill>
                <a:schemeClr val="tx1"/>
              </a:solidFill>
              <a:cs typeface="+mn-cs"/>
            </a:rPr>
            <a:t> over the whole or part of the business of another enterprise”</a:t>
          </a:r>
          <a:r>
            <a:rPr lang="en-US" sz="2800" kern="1200" dirty="0" smtClean="0">
              <a:solidFill>
                <a:schemeClr val="tx1"/>
              </a:solidFill>
              <a:cs typeface="+mn-cs"/>
            </a:rPr>
            <a:t>. </a:t>
          </a:r>
          <a:endParaRPr lang="en-ZA" sz="2800" b="1" kern="1200" dirty="0">
            <a:solidFill>
              <a:schemeClr val="tx1"/>
            </a:solidFill>
          </a:endParaRPr>
        </a:p>
      </dsp:txBody>
      <dsp:txXfrm>
        <a:off x="333704" y="2619448"/>
        <a:ext cx="6762143" cy="21997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8F11BC-1864-4325-A80A-0E8611DC21D7}">
      <dsp:nvSpPr>
        <dsp:cNvPr id="0" name=""/>
        <dsp:cNvSpPr/>
      </dsp:nvSpPr>
      <dsp:spPr>
        <a:xfrm>
          <a:off x="369745" y="2306"/>
          <a:ext cx="6628315" cy="12071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700" kern="1200" dirty="0" smtClean="0"/>
            <a:t>Acquisition of control over the whole or a part of another enterprise may be achieved when:-</a:t>
          </a:r>
          <a:endParaRPr lang="en-ZA" sz="2700" i="1" kern="1200" dirty="0"/>
        </a:p>
      </dsp:txBody>
      <dsp:txXfrm>
        <a:off x="405101" y="37662"/>
        <a:ext cx="6557603" cy="1136419"/>
      </dsp:txXfrm>
    </dsp:sp>
    <dsp:sp modelId="{071A718B-A943-4385-9572-5C6D4EA84FEC}">
      <dsp:nvSpPr>
        <dsp:cNvPr id="0" name=""/>
        <dsp:cNvSpPr/>
      </dsp:nvSpPr>
      <dsp:spPr>
        <a:xfrm>
          <a:off x="1032576" y="1209438"/>
          <a:ext cx="662831" cy="23111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1103"/>
              </a:lnTo>
              <a:lnTo>
                <a:pt x="662831" y="23111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9CECD2-14B6-4D3B-BDAA-9D8C56B94101}">
      <dsp:nvSpPr>
        <dsp:cNvPr id="0" name=""/>
        <dsp:cNvSpPr/>
      </dsp:nvSpPr>
      <dsp:spPr>
        <a:xfrm>
          <a:off x="1695408" y="1828416"/>
          <a:ext cx="5435836" cy="3384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A business buys shares, leases shares, an interest or assets from another business, or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two</a:t>
          </a:r>
          <a:r>
            <a:rPr lang="en-US" sz="3400" kern="1200" dirty="0" smtClean="0">
              <a:solidFill>
                <a:schemeClr val="accent4"/>
              </a:solidFill>
            </a:rPr>
            <a:t>/</a:t>
          </a:r>
          <a:r>
            <a:rPr lang="en-US" sz="3400" kern="1200" dirty="0" smtClean="0"/>
            <a:t>more businesses combine or amalgamate </a:t>
          </a:r>
          <a:endParaRPr lang="en-ZA" sz="3400" kern="1200" dirty="0"/>
        </a:p>
      </dsp:txBody>
      <dsp:txXfrm>
        <a:off x="1794529" y="1927537"/>
        <a:ext cx="5237594" cy="31860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35404-18A7-4586-BEEC-24FCFED2446F}">
      <dsp:nvSpPr>
        <dsp:cNvPr id="0" name=""/>
        <dsp:cNvSpPr/>
      </dsp:nvSpPr>
      <dsp:spPr>
        <a:xfrm>
          <a:off x="0" y="0"/>
          <a:ext cx="7852531" cy="1031318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200" b="1" kern="1200" dirty="0" smtClean="0">
              <a:solidFill>
                <a:srgbClr val="FF0000"/>
              </a:solidFill>
              <a:latin typeface="Arial Black" pitchFamily="34" charset="0"/>
            </a:rPr>
            <a:t>Merger control process</a:t>
          </a:r>
          <a:endParaRPr lang="en-ZA" sz="3200" b="1" kern="1200" dirty="0">
            <a:solidFill>
              <a:srgbClr val="FF0000"/>
            </a:solidFill>
            <a:latin typeface="Arial Black" pitchFamily="34" charset="0"/>
          </a:endParaRPr>
        </a:p>
      </dsp:txBody>
      <dsp:txXfrm>
        <a:off x="30206" y="30206"/>
        <a:ext cx="7792119" cy="970906"/>
      </dsp:txXfrm>
    </dsp:sp>
    <dsp:sp modelId="{87B92B37-9C0B-40C4-A519-727EF467BE8C}">
      <dsp:nvSpPr>
        <dsp:cNvPr id="0" name=""/>
        <dsp:cNvSpPr/>
      </dsp:nvSpPr>
      <dsp:spPr>
        <a:xfrm>
          <a:off x="2824" y="1369024"/>
          <a:ext cx="2478703" cy="44518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0" kern="1200" dirty="0" smtClean="0">
              <a:cs typeface="Times New Roman" pitchFamily="18" charset="0"/>
            </a:rPr>
            <a:t>Merger Notification</a:t>
          </a:r>
          <a:endParaRPr lang="en-ZA" sz="2000" b="1" i="1" kern="1200" dirty="0"/>
        </a:p>
      </dsp:txBody>
      <dsp:txXfrm>
        <a:off x="75423" y="1441623"/>
        <a:ext cx="2333505" cy="4306663"/>
      </dsp:txXfrm>
    </dsp:sp>
    <dsp:sp modelId="{7F8EDA37-6D92-42EF-B8D4-42AEC410406B}">
      <dsp:nvSpPr>
        <dsp:cNvPr id="0" name=""/>
        <dsp:cNvSpPr/>
      </dsp:nvSpPr>
      <dsp:spPr>
        <a:xfrm>
          <a:off x="2689738" y="1369024"/>
          <a:ext cx="2478703" cy="44518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800" b="1" i="0" u="none" kern="1200" dirty="0" smtClean="0"/>
            <a:t>Merger Assessment</a:t>
          </a:r>
          <a:endParaRPr lang="en-ZA" sz="2100" b="1" i="1" u="none" kern="1200" dirty="0"/>
        </a:p>
      </dsp:txBody>
      <dsp:txXfrm>
        <a:off x="2762337" y="1441623"/>
        <a:ext cx="2333505" cy="4306663"/>
      </dsp:txXfrm>
    </dsp:sp>
    <dsp:sp modelId="{D79A426D-C179-4FEE-A50F-41F1B3294537}">
      <dsp:nvSpPr>
        <dsp:cNvPr id="0" name=""/>
        <dsp:cNvSpPr/>
      </dsp:nvSpPr>
      <dsp:spPr>
        <a:xfrm>
          <a:off x="5376652" y="1369024"/>
          <a:ext cx="2478703" cy="44518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800" b="1" i="0" kern="1200" dirty="0" smtClean="0"/>
            <a:t>Merger </a:t>
          </a:r>
          <a:r>
            <a:rPr lang="en-ZA" sz="2700" b="1" i="0" kern="1200" dirty="0" smtClean="0"/>
            <a:t>Determination</a:t>
          </a:r>
          <a:endParaRPr lang="en-ZA" sz="2700" b="1" i="1" kern="1200" dirty="0"/>
        </a:p>
      </dsp:txBody>
      <dsp:txXfrm>
        <a:off x="5449251" y="1441623"/>
        <a:ext cx="2333505" cy="43066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39EE5-D4E1-47A7-920C-2A1E43759420}" type="datetimeFigureOut">
              <a:rPr lang="en-US" smtClean="0"/>
              <a:pPr/>
              <a:t>12/11/2014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0D208-67DF-423C-94E2-731D9E2E8B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018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1F5E0-D423-433E-9B3E-2738EA55529B}" type="datetimeFigureOut">
              <a:rPr lang="en-US" smtClean="0"/>
              <a:pPr/>
              <a:t>12/11/2014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D608A-97A5-4857-9490-633467BA96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014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D608A-97A5-4857-9490-633467BA96A1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023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444-3F6B-4E16-AD4F-366083A027BD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69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B52C-BEBC-45D4-9898-A5084D77B34C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C83C-0F17-4540-9EE6-6DA7BCA0606A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2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A logo landscap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1800" y="6019316"/>
            <a:ext cx="2438400" cy="76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04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D3D-65C0-48DE-90F4-19D936261B0D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1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5D2A-BD00-4593-9E87-4A4F6A997B15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8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70F8-B069-44DB-8B61-974E00A052CF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5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8CBB-1115-49F4-AAED-D2ED6C1B979C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56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439C-5E3E-48A4-B0B2-0459CB82FBE8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49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CA01-1A66-476F-BBB4-0FFD9E717FD1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7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C7-21D3-46C6-86A5-FF1421395F44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4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EC375-BB7C-43A8-9E47-1543C06A0034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2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4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4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1.xlsx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ctrTitle"/>
          </p:nvPr>
        </p:nvSpPr>
        <p:spPr>
          <a:xfrm>
            <a:off x="628650" y="2857496"/>
            <a:ext cx="7697788" cy="2895604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Regulation of Mergers &amp; Acquisitions</a:t>
            </a:r>
            <a:br>
              <a:rPr lang="en-US" sz="3600" b="1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/>
              <a:t>Presentation by</a:t>
            </a:r>
            <a:br>
              <a:rPr lang="en-US" sz="2400" dirty="0"/>
            </a:br>
            <a:r>
              <a:rPr lang="en-US" sz="2400" b="1" dirty="0" smtClean="0"/>
              <a:t>Magdeline Gabaraane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GICC</a:t>
            </a:r>
            <a:br>
              <a:rPr lang="en-US" sz="2400" b="1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14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March 2013</a:t>
            </a:r>
            <a:br>
              <a:rPr lang="en-US" sz="1800" dirty="0" smtClean="0"/>
            </a:br>
            <a:endParaRPr lang="en-US" sz="1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7" descr="C:\Documents and Settings\kro46759\Desktop\TURQUISEbann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5040312"/>
            <a:ext cx="9144000" cy="161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A logo landscap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6037" y="1499744"/>
            <a:ext cx="4301446" cy="1345056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7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552" y="116632"/>
            <a:ext cx="8153400" cy="1143000"/>
          </a:xfrm>
        </p:spPr>
        <p:txBody>
          <a:bodyPr/>
          <a:lstStyle/>
          <a:p>
            <a:r>
              <a:rPr lang="en-US" sz="3800" b="1" dirty="0" smtClean="0"/>
              <a:t>Notified Mergers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B9CBCF-2C80-47CE-B879-9D17AAB18B7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40768"/>
            <a:ext cx="8229600" cy="4781128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z="2200" dirty="0" smtClean="0"/>
              <a:t>From inception, the CA has assessed 45 mergers and acquisitions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 smtClean="0"/>
              <a:t>21 (46%) of these were approved with conditions 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 smtClean="0"/>
              <a:t>17 (37%) were approved unconditionally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 smtClean="0"/>
              <a:t>4 (8%) were declined, 2 later reached settlements</a:t>
            </a:r>
          </a:p>
          <a:p>
            <a:pPr marL="0" indent="0" eaLnBrk="1" hangingPunct="1">
              <a:buNone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 smtClean="0"/>
              <a:t>3 assessment on-going  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55964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552" y="116632"/>
            <a:ext cx="8153400" cy="1143000"/>
          </a:xfrm>
        </p:spPr>
        <p:txBody>
          <a:bodyPr/>
          <a:lstStyle/>
          <a:p>
            <a:r>
              <a:rPr lang="en-US" sz="3800" b="1" dirty="0" smtClean="0"/>
              <a:t>Conditional approvals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B9CBCF-2C80-47CE-B879-9D17AAB18B7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40768"/>
            <a:ext cx="8229600" cy="4781128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z="2200" dirty="0" smtClean="0"/>
              <a:t>Approval conditions and undertakings have been in the areas of:-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 smtClean="0"/>
              <a:t>Preserving employment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 smtClean="0"/>
              <a:t>Citizen empowerment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 smtClean="0"/>
              <a:t>Technical and technological transfer and training</a:t>
            </a:r>
          </a:p>
          <a:p>
            <a:pPr marL="0" indent="0" eaLnBrk="1" hangingPunct="1">
              <a:buNone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 smtClean="0"/>
              <a:t>Capacity building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9504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86775461"/>
              </p:ext>
            </p:extLst>
          </p:nvPr>
        </p:nvGraphicFramePr>
        <p:xfrm>
          <a:off x="785786" y="714356"/>
          <a:ext cx="750099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Content Placeholder 4" descr="CA logo landscap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5787" y="6083884"/>
            <a:ext cx="1928825" cy="48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05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552" y="116632"/>
            <a:ext cx="8153400" cy="1143000"/>
          </a:xfrm>
        </p:spPr>
        <p:txBody>
          <a:bodyPr/>
          <a:lstStyle/>
          <a:p>
            <a:r>
              <a:rPr lang="en-US" sz="3800" b="1" dirty="0" smtClean="0"/>
              <a:t>Competitive Effects of Mergers 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B9CBCF-2C80-47CE-B879-9D17AAB18B7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40768"/>
            <a:ext cx="8229600" cy="4781128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z="2200" dirty="0" smtClean="0"/>
              <a:t>The assessment of whether a merger or acquisition is likely to prevent or substantially lessen competition considers the following:- 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 smtClean="0"/>
              <a:t>Removal of an effective or potential competitor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 smtClean="0"/>
              <a:t>Existence of import or foreign competition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 smtClean="0"/>
              <a:t>Industry barriers to entry and expansion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 smtClean="0"/>
              <a:t>Unilateral effects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 smtClean="0"/>
              <a:t>Foreclosure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 smtClean="0"/>
              <a:t>Countervailing buyer power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0614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53626048"/>
              </p:ext>
            </p:extLst>
          </p:nvPr>
        </p:nvGraphicFramePr>
        <p:xfrm>
          <a:off x="785786" y="714356"/>
          <a:ext cx="750099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Content Placeholder 4" descr="CA logo landscap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5787" y="6083884"/>
            <a:ext cx="1928825" cy="48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25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Assessed mergers – per sector</a:t>
            </a:r>
            <a:r>
              <a:rPr lang="en-US" b="1" cap="small" dirty="0"/>
              <a:t/>
            </a:r>
            <a:br>
              <a:rPr lang="en-US" b="1" cap="small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B9CBCF-2C80-47CE-B879-9D17AAB18B7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42937" y="1124744"/>
            <a:ext cx="8105775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US" sz="2000" dirty="0" smtClean="0"/>
              <a:t>The distribution of M&amp;A’s assessed by the Authority, per sector 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marL="800100" lvl="1" indent="-342900" algn="just">
              <a:spcBef>
                <a:spcPct val="50000"/>
              </a:spcBef>
              <a:defRPr/>
            </a:pPr>
            <a:endParaRPr lang="en-US" dirty="0"/>
          </a:p>
          <a:p>
            <a:pPr marL="742950" lvl="1" indent="-285750">
              <a:buFont typeface="Wingdings" pitchFamily="2" charset="2"/>
              <a:buChar char="Ø"/>
              <a:defRPr/>
            </a:pPr>
            <a:endParaRPr lang="en-US" dirty="0"/>
          </a:p>
          <a:p>
            <a:pPr marL="800100" lvl="1" indent="-342900" algn="just">
              <a:spcBef>
                <a:spcPct val="50000"/>
              </a:spcBef>
              <a:buFont typeface="Wingdings" pitchFamily="2" charset="2"/>
              <a:buChar char="Ø"/>
              <a:defRPr/>
            </a:pPr>
            <a:endParaRPr lang="en-US" dirty="0"/>
          </a:p>
          <a:p>
            <a:pPr marL="342900" indent="-342900" algn="just">
              <a:spcBef>
                <a:spcPct val="50000"/>
              </a:spcBef>
              <a:buFont typeface="Wingdings" pitchFamily="2" charset="2"/>
              <a:buChar char="q"/>
              <a:defRPr/>
            </a:pPr>
            <a:endParaRPr lang="en-GB" dirty="0"/>
          </a:p>
          <a:p>
            <a:pPr marL="342900" indent="-342900" algn="just"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131383"/>
              </p:ext>
            </p:extLst>
          </p:nvPr>
        </p:nvGraphicFramePr>
        <p:xfrm>
          <a:off x="1619250" y="1700213"/>
          <a:ext cx="6251575" cy="398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Worksheet" r:id="rId4" imgW="4267080" imgH="2695485" progId="Excel.Sheet.12">
                  <p:embed/>
                </p:oleObj>
              </mc:Choice>
              <mc:Fallback>
                <p:oleObj name="Worksheet" r:id="rId4" imgW="4267080" imgH="2695485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700213"/>
                        <a:ext cx="6251575" cy="3987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540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552" y="116632"/>
            <a:ext cx="8153400" cy="1143000"/>
          </a:xfrm>
        </p:spPr>
        <p:txBody>
          <a:bodyPr/>
          <a:lstStyle/>
          <a:p>
            <a:r>
              <a:rPr lang="en-US" sz="3800" b="1" smtClean="0"/>
              <a:t>Conclusions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B9CBCF-2C80-47CE-B879-9D17AAB18B7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40768"/>
            <a:ext cx="8229600" cy="4781128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 smtClean="0"/>
              <a:t>The Competition Authority will continue to regulate mergers &amp; acquisitions with the potential to lessen </a:t>
            </a:r>
            <a:r>
              <a:rPr lang="en-US" sz="2200" dirty="0"/>
              <a:t>competition by reducing or weakening the competitive </a:t>
            </a:r>
            <a:r>
              <a:rPr lang="en-US" sz="2200" dirty="0" smtClean="0"/>
              <a:t>pressure or </a:t>
            </a:r>
            <a:r>
              <a:rPr lang="en-US" sz="2200" dirty="0"/>
              <a:t>reducing the incentives for competitive rivalry</a:t>
            </a:r>
            <a:r>
              <a:rPr lang="en-US" sz="2400" dirty="0"/>
              <a:t>. </a:t>
            </a:r>
            <a:endParaRPr lang="en-US" sz="2200" dirty="0" smtClean="0"/>
          </a:p>
          <a:p>
            <a:pPr lvl="1" eaLnBrk="1" hangingPunct="1"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The Authority shall promote transactions that enable </a:t>
            </a:r>
            <a:r>
              <a:rPr lang="en-US" sz="2200" dirty="0"/>
              <a:t>the merged firm to meet customer demand in a way that facilitates more intense </a:t>
            </a:r>
            <a:r>
              <a:rPr lang="en-US" sz="2200" dirty="0" smtClean="0"/>
              <a:t>competition.</a:t>
            </a:r>
          </a:p>
          <a:p>
            <a:pPr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 smtClean="0"/>
              <a:t>The CA will continuously engage with the business community and other key stakeholders in the execution of its mandate.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1582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912163"/>
          </a:xfrm>
        </p:spPr>
        <p:txBody>
          <a:bodyPr/>
          <a:lstStyle/>
          <a:p>
            <a:r>
              <a:rPr lang="en-ZA" b="1" dirty="0" smtClean="0"/>
              <a:t>PRESENTATION OUTLINE</a:t>
            </a:r>
            <a:endParaRPr lang="en-ZA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61684896"/>
              </p:ext>
            </p:extLst>
          </p:nvPr>
        </p:nvGraphicFramePr>
        <p:xfrm>
          <a:off x="755576" y="1484784"/>
          <a:ext cx="770485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Content Placeholder 4" descr="CA logo landscap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7159" y="6083884"/>
            <a:ext cx="1928825" cy="48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72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 descr="CA logo landsca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7" y="6083884"/>
            <a:ext cx="1928825" cy="488388"/>
          </a:xfrm>
          <a:prstGeom prst="rect">
            <a:avLst/>
          </a:prstGeom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83890716"/>
              </p:ext>
            </p:extLst>
          </p:nvPr>
        </p:nvGraphicFramePr>
        <p:xfrm>
          <a:off x="750067" y="558940"/>
          <a:ext cx="7643866" cy="5390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7347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624131"/>
          </a:xfrm>
        </p:spPr>
        <p:txBody>
          <a:bodyPr>
            <a:normAutofit fontScale="90000"/>
          </a:bodyPr>
          <a:lstStyle/>
          <a:p>
            <a:pPr algn="l"/>
            <a:r>
              <a:rPr lang="en-ZA" b="1" dirty="0" smtClean="0"/>
              <a:t>Definition</a:t>
            </a:r>
            <a:endParaRPr lang="en-ZA" b="1" dirty="0"/>
          </a:p>
        </p:txBody>
      </p:sp>
      <p:pic>
        <p:nvPicPr>
          <p:cNvPr id="6" name="Content Placeholder 4" descr="CA logo landsca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5" y="6226760"/>
            <a:ext cx="1928825" cy="488388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421202342"/>
              </p:ext>
            </p:extLst>
          </p:nvPr>
        </p:nvGraphicFramePr>
        <p:xfrm>
          <a:off x="857224" y="991272"/>
          <a:ext cx="7429552" cy="5102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0033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81893801"/>
              </p:ext>
            </p:extLst>
          </p:nvPr>
        </p:nvGraphicFramePr>
        <p:xfrm>
          <a:off x="785786" y="714356"/>
          <a:ext cx="750099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Content Placeholder 4" descr="CA logo landscap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5787" y="6083884"/>
            <a:ext cx="1928825" cy="48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18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CA logo landsca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6226760"/>
            <a:ext cx="1928825" cy="488388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499347998"/>
              </p:ext>
            </p:extLst>
          </p:nvPr>
        </p:nvGraphicFramePr>
        <p:xfrm>
          <a:off x="642910" y="332656"/>
          <a:ext cx="7858180" cy="5822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5411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CH" b="1" dirty="0" smtClean="0"/>
              <a:t>Merger Notification </a:t>
            </a:r>
            <a:r>
              <a:rPr lang="fr-CH" b="1" dirty="0"/>
              <a:t>P</a:t>
            </a:r>
            <a:r>
              <a:rPr lang="fr-CH" b="1" dirty="0" smtClean="0"/>
              <a:t>rocess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C0E71-7952-4FEF-B528-E1B90B7AAF5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223510"/>
              </p:ext>
            </p:extLst>
          </p:nvPr>
        </p:nvGraphicFramePr>
        <p:xfrm>
          <a:off x="457200" y="1215578"/>
          <a:ext cx="8229600" cy="47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978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CH" b="1" dirty="0" err="1" smtClean="0"/>
              <a:t>Merger</a:t>
            </a:r>
            <a:r>
              <a:rPr lang="fr-CH" b="1" dirty="0" smtClean="0"/>
              <a:t> </a:t>
            </a:r>
            <a:r>
              <a:rPr lang="en-US" b="1" dirty="0" err="1" smtClean="0"/>
              <a:t>Assessement</a:t>
            </a:r>
            <a:r>
              <a:rPr lang="en-US" b="1" dirty="0" smtClean="0"/>
              <a:t> P</a:t>
            </a:r>
            <a:r>
              <a:rPr lang="fr-CH" b="1" dirty="0" err="1" smtClean="0"/>
              <a:t>rocess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C0E71-7952-4FEF-B528-E1B90B7AAF5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9092172"/>
              </p:ext>
            </p:extLst>
          </p:nvPr>
        </p:nvGraphicFramePr>
        <p:xfrm>
          <a:off x="457200" y="1215578"/>
          <a:ext cx="8229600" cy="47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870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CH" b="1" dirty="0" err="1" smtClean="0"/>
              <a:t>Merger</a:t>
            </a:r>
            <a:r>
              <a:rPr lang="fr-CH" b="1" dirty="0" smtClean="0"/>
              <a:t> </a:t>
            </a:r>
            <a:r>
              <a:rPr lang="en-GB" b="1" dirty="0" smtClean="0"/>
              <a:t>Determination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C0E71-7952-4FEF-B528-E1B90B7AAF5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469260"/>
              </p:ext>
            </p:extLst>
          </p:nvPr>
        </p:nvGraphicFramePr>
        <p:xfrm>
          <a:off x="457200" y="1215578"/>
          <a:ext cx="8229600" cy="47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058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etitionAutho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CompetitionAuthority</Template>
  <TotalTime>16804</TotalTime>
  <Words>669</Words>
  <Application>Microsoft Office PowerPoint</Application>
  <PresentationFormat>On-screen Show (4:3)</PresentationFormat>
  <Paragraphs>115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CompetitionAuthority</vt:lpstr>
      <vt:lpstr>Worksheet</vt:lpstr>
      <vt:lpstr>Regulation of Mergers &amp; Acquisitions  Presentation by Magdeline Gabaraane  GICC  14th March 2013 </vt:lpstr>
      <vt:lpstr>PRESENTATION OUTLINE</vt:lpstr>
      <vt:lpstr>PowerPoint Presentation</vt:lpstr>
      <vt:lpstr>Definition</vt:lpstr>
      <vt:lpstr>PowerPoint Presentation</vt:lpstr>
      <vt:lpstr>PowerPoint Presentation</vt:lpstr>
      <vt:lpstr>Merger Notification Process</vt:lpstr>
      <vt:lpstr>Merger Assessement Process</vt:lpstr>
      <vt:lpstr>Merger Determination</vt:lpstr>
      <vt:lpstr>Notified Mergers</vt:lpstr>
      <vt:lpstr>Conditional approvals</vt:lpstr>
      <vt:lpstr>PowerPoint Presentation</vt:lpstr>
      <vt:lpstr>Competitive Effects of Mergers </vt:lpstr>
      <vt:lpstr>PowerPoint Presentation</vt:lpstr>
      <vt:lpstr> Assessed mergers – per sector </vt:lpstr>
      <vt:lpstr>Conclusions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can easily go here!</dc:title>
  <dc:creator>PETROMAS</dc:creator>
  <cp:lastModifiedBy>Gladys Ramadi</cp:lastModifiedBy>
  <cp:revision>88</cp:revision>
  <cp:lastPrinted>2013-03-13T11:54:10Z</cp:lastPrinted>
  <dcterms:created xsi:type="dcterms:W3CDTF">2012-03-14T07:05:22Z</dcterms:created>
  <dcterms:modified xsi:type="dcterms:W3CDTF">2014-12-11T12:47:09Z</dcterms:modified>
</cp:coreProperties>
</file>