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handoutMasterIdLst>
    <p:handoutMasterId r:id="rId10"/>
  </p:handoutMasterIdLst>
  <p:sldIdLst>
    <p:sldId id="256" r:id="rId2"/>
    <p:sldId id="297" r:id="rId3"/>
    <p:sldId id="296" r:id="rId4"/>
    <p:sldId id="292" r:id="rId5"/>
    <p:sldId id="293" r:id="rId6"/>
    <p:sldId id="294" r:id="rId7"/>
    <p:sldId id="295" r:id="rId8"/>
  </p:sldIdLst>
  <p:sldSz cx="9144000" cy="6858000" type="screen4x3"/>
  <p:notesSz cx="9939338" cy="68072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60"/>
  </p:normalViewPr>
  <p:slideViewPr>
    <p:cSldViewPr>
      <p:cViewPr>
        <p:scale>
          <a:sx n="88" d="100"/>
          <a:sy n="88" d="100"/>
        </p:scale>
        <p:origin x="-5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6888" cy="3397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5630863" y="0"/>
            <a:ext cx="4306887" cy="33972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776F96F-BBB2-48F0-BD2D-5E6D2842F001}" type="datetimeFigureOut">
              <a:rPr lang="ja-JP" altLang="en-US"/>
              <a:pPr>
                <a:defRPr/>
              </a:pPr>
              <a:t>2016/3/9</a:t>
            </a:fld>
            <a:endParaRPr lang="ja-JP" altLang="en-US"/>
          </a:p>
        </p:txBody>
      </p:sp>
      <p:sp>
        <p:nvSpPr>
          <p:cNvPr id="4" name="フッター プレースホルダ 3"/>
          <p:cNvSpPr>
            <a:spLocks noGrp="1"/>
          </p:cNvSpPr>
          <p:nvPr>
            <p:ph type="ftr" sz="quarter" idx="2"/>
          </p:nvPr>
        </p:nvSpPr>
        <p:spPr>
          <a:xfrm>
            <a:off x="0" y="6465888"/>
            <a:ext cx="4306888" cy="3397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5630863" y="6465888"/>
            <a:ext cx="4306887" cy="33972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33C0443-153C-4467-8422-75D5602EEAA6}" type="slidenum">
              <a:rPr lang="ja-JP" altLang="en-US"/>
              <a:pPr>
                <a:defRPr/>
              </a:pPr>
              <a:t>‹#›</a:t>
            </a:fld>
            <a:endParaRPr lang="ja-JP" altLang="en-US"/>
          </a:p>
        </p:txBody>
      </p:sp>
    </p:spTree>
    <p:extLst>
      <p:ext uri="{BB962C8B-B14F-4D97-AF65-F5344CB8AC3E}">
        <p14:creationId xmlns:p14="http://schemas.microsoft.com/office/powerpoint/2010/main" val="196728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6888" cy="3397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5630863" y="0"/>
            <a:ext cx="4306887" cy="33972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E51AD5F-1F72-4398-A20B-19F1759998A9}" type="datetimeFigureOut">
              <a:rPr lang="ja-JP" altLang="en-US"/>
              <a:pPr>
                <a:defRPr/>
              </a:pPr>
              <a:t>2016/3/9</a:t>
            </a:fld>
            <a:endParaRPr lang="ja-JP" altLang="en-US"/>
          </a:p>
        </p:txBody>
      </p:sp>
      <p:sp>
        <p:nvSpPr>
          <p:cNvPr id="4" name="スライド イメージ プレースホルダ 3"/>
          <p:cNvSpPr>
            <a:spLocks noGrp="1" noRot="1" noChangeAspect="1"/>
          </p:cNvSpPr>
          <p:nvPr>
            <p:ph type="sldImg" idx="2"/>
          </p:nvPr>
        </p:nvSpPr>
        <p:spPr>
          <a:xfrm>
            <a:off x="3270250" y="511175"/>
            <a:ext cx="3402013" cy="255111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993775" y="3233738"/>
            <a:ext cx="7951788" cy="3062287"/>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6465888"/>
            <a:ext cx="4306888" cy="3397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5630863" y="6465888"/>
            <a:ext cx="4306887" cy="33972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A8AE4E4-DE6C-46E4-9EDB-FE1B991E8828}" type="slidenum">
              <a:rPr lang="ja-JP" altLang="en-US"/>
              <a:pPr>
                <a:defRPr/>
              </a:pPr>
              <a:t>‹#›</a:t>
            </a:fld>
            <a:endParaRPr lang="ja-JP" altLang="en-US"/>
          </a:p>
        </p:txBody>
      </p:sp>
    </p:spTree>
    <p:extLst>
      <p:ext uri="{BB962C8B-B14F-4D97-AF65-F5344CB8AC3E}">
        <p14:creationId xmlns:p14="http://schemas.microsoft.com/office/powerpoint/2010/main" val="1734499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63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DADE51F5-077C-4838-B74E-24BFFA9E8AB1}" type="slidenum">
              <a:rPr lang="ja-JP" altLang="en-US" smtClean="0"/>
              <a:pPr>
                <a:defRPr/>
              </a:pPr>
              <a:t>1</a:t>
            </a:fld>
            <a:endParaRPr lang="ja-JP" altLang="en-US"/>
          </a:p>
        </p:txBody>
      </p:sp>
    </p:spTree>
    <p:extLst>
      <p:ext uri="{BB962C8B-B14F-4D97-AF65-F5344CB8AC3E}">
        <p14:creationId xmlns:p14="http://schemas.microsoft.com/office/powerpoint/2010/main" val="391585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FDB6BBB-55BB-42D9-8685-DF209EC4C33D}" type="slidenum">
              <a:rPr lang="ja-JP" altLang="en-US" smtClean="0"/>
              <a:pPr>
                <a:defRPr/>
              </a:pPr>
              <a:t>2</a:t>
            </a:fld>
            <a:endParaRPr lang="ja-JP" altLang="en-US"/>
          </a:p>
        </p:txBody>
      </p:sp>
    </p:spTree>
    <p:extLst>
      <p:ext uri="{BB962C8B-B14F-4D97-AF65-F5344CB8AC3E}">
        <p14:creationId xmlns:p14="http://schemas.microsoft.com/office/powerpoint/2010/main" val="127757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FDB6BBB-55BB-42D9-8685-DF209EC4C33D}" type="slidenum">
              <a:rPr lang="ja-JP" altLang="en-US" smtClean="0"/>
              <a:pPr>
                <a:defRPr/>
              </a:pPr>
              <a:t>3</a:t>
            </a:fld>
            <a:endParaRPr lang="ja-JP" altLang="en-US"/>
          </a:p>
        </p:txBody>
      </p:sp>
    </p:spTree>
    <p:extLst>
      <p:ext uri="{BB962C8B-B14F-4D97-AF65-F5344CB8AC3E}">
        <p14:creationId xmlns:p14="http://schemas.microsoft.com/office/powerpoint/2010/main" val="387573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FDB6BBB-55BB-42D9-8685-DF209EC4C33D}" type="slidenum">
              <a:rPr lang="ja-JP" altLang="en-US" smtClean="0"/>
              <a:pPr>
                <a:defRPr/>
              </a:pPr>
              <a:t>4</a:t>
            </a:fld>
            <a:endParaRPr lang="ja-JP" altLang="en-US"/>
          </a:p>
        </p:txBody>
      </p:sp>
    </p:spTree>
    <p:extLst>
      <p:ext uri="{BB962C8B-B14F-4D97-AF65-F5344CB8AC3E}">
        <p14:creationId xmlns:p14="http://schemas.microsoft.com/office/powerpoint/2010/main" val="147860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FDB6BBB-55BB-42D9-8685-DF209EC4C33D}" type="slidenum">
              <a:rPr lang="ja-JP" altLang="en-US" smtClean="0"/>
              <a:pPr>
                <a:defRPr/>
              </a:pPr>
              <a:t>5</a:t>
            </a:fld>
            <a:endParaRPr lang="ja-JP" altLang="en-US"/>
          </a:p>
        </p:txBody>
      </p:sp>
    </p:spTree>
    <p:extLst>
      <p:ext uri="{BB962C8B-B14F-4D97-AF65-F5344CB8AC3E}">
        <p14:creationId xmlns:p14="http://schemas.microsoft.com/office/powerpoint/2010/main" val="110883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FDB6BBB-55BB-42D9-8685-DF209EC4C33D}" type="slidenum">
              <a:rPr lang="ja-JP" altLang="en-US" smtClean="0"/>
              <a:pPr>
                <a:defRPr/>
              </a:pPr>
              <a:t>6</a:t>
            </a:fld>
            <a:endParaRPr lang="ja-JP" altLang="en-US"/>
          </a:p>
        </p:txBody>
      </p:sp>
    </p:spTree>
    <p:extLst>
      <p:ext uri="{BB962C8B-B14F-4D97-AF65-F5344CB8AC3E}">
        <p14:creationId xmlns:p14="http://schemas.microsoft.com/office/powerpoint/2010/main" val="298778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80CCF9C-4206-4B5B-8179-63E400CBE002}" type="datetime1">
              <a:rPr lang="ja-JP" altLang="en-US"/>
              <a:pPr>
                <a:defRPr/>
              </a:pPr>
              <a:t>2016/3/9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9A915FE-57BF-4560-82AD-B01D8878EAF6}"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EA13FB4-A5FD-4151-8F79-566F783D8D6D}" type="datetime1">
              <a:rPr lang="ja-JP" altLang="en-US"/>
              <a:pPr>
                <a:defRPr/>
              </a:pPr>
              <a:t>2016/3/9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635875-727B-4A5A-B5A0-FEEAF815BA1F}"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241180F-5986-4AC8-B82D-6822348E8046}" type="datetime1">
              <a:rPr lang="ja-JP" altLang="en-US"/>
              <a:pPr>
                <a:defRPr/>
              </a:pPr>
              <a:t>2016/3/9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A8B89E5-278E-43B1-B4AF-1029BAD648E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10B533B-E890-482B-8583-9A99BF9510F9}" type="datetime1">
              <a:rPr lang="ja-JP" altLang="en-US"/>
              <a:pPr>
                <a:defRPr/>
              </a:pPr>
              <a:t>2016/3/9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36188CE-FF4A-43B9-B18E-746312786146}"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05B39E7-319B-4965-8494-CD77C8327FA9}" type="datetime1">
              <a:rPr lang="ja-JP" altLang="en-US"/>
              <a:pPr>
                <a:defRPr/>
              </a:pPr>
              <a:t>2016/3/9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1BBBC3-387F-42A9-B4FF-D4D0E55A7F7A}"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E50EE0C-E434-4587-891B-28B695F49727}" type="datetime1">
              <a:rPr lang="ja-JP" altLang="en-US"/>
              <a:pPr>
                <a:defRPr/>
              </a:pPr>
              <a:t>2016/3/9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BB5559C-6572-49A8-88CF-353AE9104791}"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51F08FE-8F52-4A31-8514-B6C3E3A6A219}" type="datetime1">
              <a:rPr lang="ja-JP" altLang="en-US"/>
              <a:pPr>
                <a:defRPr/>
              </a:pPr>
              <a:t>2016/3/9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E707400-71BA-4CC1-A81D-C16EE264D6C5}"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80869B3-E437-4932-B7AA-75CE02D9CA09}" type="datetime1">
              <a:rPr lang="ja-JP" altLang="en-US"/>
              <a:pPr>
                <a:defRPr/>
              </a:pPr>
              <a:t>2016/3/9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59BBC47C-3D1D-47E0-9B1F-9F826F9D0A4D}"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80DE7AB-ACEE-4073-A62F-A608B10C5E5C}" type="datetime1">
              <a:rPr lang="ja-JP" altLang="en-US"/>
              <a:pPr>
                <a:defRPr/>
              </a:pPr>
              <a:t>2016/3/9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8E571C0-9C30-4C3A-B078-7DDC5385578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B21C336-7ACA-46E6-A473-284EA05BD430}" type="datetime1">
              <a:rPr lang="ja-JP" altLang="en-US"/>
              <a:pPr>
                <a:defRPr/>
              </a:pPr>
              <a:t>2016/3/9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3CA670-1F88-496C-90E5-8F0D5A214A9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B5CDAC5-8DD0-456D-8058-E33888895E28}" type="datetime1">
              <a:rPr lang="ja-JP" altLang="en-US"/>
              <a:pPr>
                <a:defRPr/>
              </a:pPr>
              <a:t>2016/3/9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B1DC1B8-25CB-4673-82AE-851944634D03}"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54E4447-1126-42E2-A343-C1FB2D784B4F}" type="datetime1">
              <a:rPr lang="ja-JP" altLang="en-US"/>
              <a:pPr>
                <a:defRPr/>
              </a:pPr>
              <a:t>2016/3/9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243C157-39AB-4E70-910A-9560D8A7025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サブタイトル 2"/>
          <p:cNvSpPr>
            <a:spLocks noGrp="1"/>
          </p:cNvSpPr>
          <p:nvPr>
            <p:ph type="subTitle" idx="1"/>
          </p:nvPr>
        </p:nvSpPr>
        <p:spPr>
          <a:xfrm>
            <a:off x="397542" y="4365104"/>
            <a:ext cx="8320087" cy="2055812"/>
          </a:xfrm>
        </p:spPr>
        <p:txBody>
          <a:bodyPr/>
          <a:lstStyle/>
          <a:p>
            <a:r>
              <a:rPr lang="en-US" altLang="ja-JP" sz="2800" dirty="0" smtClean="0">
                <a:solidFill>
                  <a:schemeClr val="tx1"/>
                </a:solidFill>
                <a:ea typeface="ＭＳ 明朝" pitchFamily="17" charset="-128"/>
                <a:cs typeface="Times New Roman" pitchFamily="18" charset="0"/>
              </a:rPr>
              <a:t>11,</a:t>
            </a:r>
            <a:r>
              <a:rPr lang="ja-JP" altLang="en-US" sz="2800" dirty="0" smtClean="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March</a:t>
            </a:r>
            <a:r>
              <a:rPr lang="ja-JP" altLang="en-US" sz="2800" dirty="0" smtClean="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2016</a:t>
            </a:r>
          </a:p>
          <a:p>
            <a:r>
              <a:rPr lang="en-US" altLang="ja-JP" b="1" dirty="0" smtClean="0">
                <a:solidFill>
                  <a:schemeClr val="tx1"/>
                </a:solidFill>
                <a:ea typeface="ＭＳ 明朝" pitchFamily="17" charset="-128"/>
                <a:cs typeface="Times New Roman" pitchFamily="18" charset="0"/>
              </a:rPr>
              <a:t>Akira</a:t>
            </a:r>
            <a:r>
              <a:rPr lang="ja-JP" altLang="en-US" b="1" dirty="0" smtClean="0">
                <a:solidFill>
                  <a:schemeClr val="tx1"/>
                </a:solidFill>
                <a:ea typeface="ＭＳ 明朝" pitchFamily="17" charset="-128"/>
                <a:cs typeface="Times New Roman" pitchFamily="18" charset="0"/>
              </a:rPr>
              <a:t> </a:t>
            </a:r>
            <a:r>
              <a:rPr lang="en-US" altLang="ja-JP" b="1" dirty="0" err="1" smtClean="0">
                <a:solidFill>
                  <a:schemeClr val="tx1"/>
                </a:solidFill>
                <a:ea typeface="ＭＳ 明朝" pitchFamily="17" charset="-128"/>
                <a:cs typeface="Times New Roman" pitchFamily="18" charset="0"/>
              </a:rPr>
              <a:t>Fujino</a:t>
            </a:r>
            <a:endParaRPr lang="en-US" altLang="ja-JP" b="1" dirty="0" smtClean="0">
              <a:solidFill>
                <a:schemeClr val="tx1"/>
              </a:solidFill>
              <a:ea typeface="ＭＳ 明朝" pitchFamily="17" charset="-128"/>
              <a:cs typeface="Times New Roman" pitchFamily="18" charset="0"/>
            </a:endParaRPr>
          </a:p>
          <a:p>
            <a:r>
              <a:rPr lang="en-US" altLang="ja-JP" sz="2800" dirty="0" smtClean="0">
                <a:solidFill>
                  <a:schemeClr val="tx1"/>
                </a:solidFill>
                <a:ea typeface="ＭＳ 明朝" pitchFamily="17" charset="-128"/>
                <a:cs typeface="Times New Roman" pitchFamily="18" charset="0"/>
              </a:rPr>
              <a:t>Deputy</a:t>
            </a:r>
            <a:r>
              <a:rPr lang="ja-JP" altLang="en-US" sz="2800" dirty="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Director,</a:t>
            </a:r>
            <a:r>
              <a:rPr lang="ja-JP" altLang="en-US" sz="2800" dirty="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International</a:t>
            </a:r>
            <a:r>
              <a:rPr lang="ja-JP" altLang="en-US" sz="2800" dirty="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Affairs</a:t>
            </a:r>
            <a:r>
              <a:rPr lang="ja-JP" altLang="en-US" sz="2800" dirty="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Division</a:t>
            </a:r>
          </a:p>
          <a:p>
            <a:r>
              <a:rPr lang="en-US" altLang="ja-JP" sz="2800" dirty="0" smtClean="0">
                <a:solidFill>
                  <a:schemeClr val="tx1"/>
                </a:solidFill>
                <a:ea typeface="ＭＳ 明朝" pitchFamily="17" charset="-128"/>
                <a:cs typeface="Times New Roman" pitchFamily="18" charset="0"/>
              </a:rPr>
              <a:t>Japan</a:t>
            </a:r>
            <a:r>
              <a:rPr lang="ja-JP" altLang="en-US" sz="2800" dirty="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Fair</a:t>
            </a:r>
            <a:r>
              <a:rPr lang="ja-JP" altLang="en-US" sz="2800" dirty="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Trade</a:t>
            </a:r>
            <a:r>
              <a:rPr lang="ja-JP" altLang="en-US" sz="2800" dirty="0">
                <a:solidFill>
                  <a:schemeClr val="tx1"/>
                </a:solidFill>
                <a:ea typeface="ＭＳ 明朝" pitchFamily="17" charset="-128"/>
                <a:cs typeface="Times New Roman" pitchFamily="18" charset="0"/>
              </a:rPr>
              <a:t> </a:t>
            </a:r>
            <a:r>
              <a:rPr lang="en-US" altLang="ja-JP" sz="2800" dirty="0" smtClean="0">
                <a:solidFill>
                  <a:schemeClr val="tx1"/>
                </a:solidFill>
                <a:ea typeface="ＭＳ 明朝" pitchFamily="17" charset="-128"/>
                <a:cs typeface="Times New Roman" pitchFamily="18" charset="0"/>
              </a:rPr>
              <a:t>Commissio</a:t>
            </a:r>
            <a:r>
              <a:rPr lang="en-US" altLang="ja-JP" sz="2800" dirty="0">
                <a:solidFill>
                  <a:schemeClr val="tx1"/>
                </a:solidFill>
                <a:ea typeface="ＭＳ 明朝" pitchFamily="17" charset="-128"/>
                <a:cs typeface="Times New Roman" pitchFamily="18" charset="0"/>
              </a:rPr>
              <a:t>n</a:t>
            </a:r>
            <a:endParaRPr lang="ja-JP" altLang="en-US" sz="2800" dirty="0" smtClean="0">
              <a:solidFill>
                <a:schemeClr val="tx1"/>
              </a:solidFill>
              <a:ea typeface="ＭＳ 明朝" pitchFamily="17" charset="-128"/>
              <a:cs typeface="Times New Roman" pitchFamily="18" charset="0"/>
            </a:endParaRPr>
          </a:p>
        </p:txBody>
      </p:sp>
      <p:pic>
        <p:nvPicPr>
          <p:cNvPr id="15363" name="Picture 2"/>
          <p:cNvPicPr>
            <a:picLocks noChangeAspect="1" noChangeArrowheads="1"/>
          </p:cNvPicPr>
          <p:nvPr/>
        </p:nvPicPr>
        <p:blipFill>
          <a:blip r:embed="rId3"/>
          <a:srcRect/>
          <a:stretch>
            <a:fillRect/>
          </a:stretch>
        </p:blipFill>
        <p:spPr bwMode="auto">
          <a:xfrm>
            <a:off x="4000501" y="-1"/>
            <a:ext cx="5143500" cy="673200"/>
          </a:xfrm>
          <a:prstGeom prst="rect">
            <a:avLst/>
          </a:prstGeom>
          <a:noFill/>
          <a:ln w="9525">
            <a:noFill/>
            <a:miter lim="800000"/>
            <a:headEnd/>
            <a:tailEnd/>
          </a:ln>
        </p:spPr>
      </p:pic>
      <p:pic>
        <p:nvPicPr>
          <p:cNvPr id="15364" name="Picture 3"/>
          <p:cNvPicPr>
            <a:picLocks noChangeAspect="1" noChangeArrowheads="1"/>
          </p:cNvPicPr>
          <p:nvPr/>
        </p:nvPicPr>
        <p:blipFill>
          <a:blip r:embed="rId4"/>
          <a:srcRect/>
          <a:stretch>
            <a:fillRect/>
          </a:stretch>
        </p:blipFill>
        <p:spPr bwMode="auto">
          <a:xfrm>
            <a:off x="0" y="0"/>
            <a:ext cx="4000500" cy="671513"/>
          </a:xfrm>
          <a:prstGeom prst="rect">
            <a:avLst/>
          </a:prstGeom>
          <a:noFill/>
          <a:ln w="9525">
            <a:noFill/>
            <a:miter lim="800000"/>
            <a:headEnd/>
            <a:tailEnd/>
          </a:ln>
        </p:spPr>
      </p:pic>
      <p:sp>
        <p:nvSpPr>
          <p:cNvPr id="6" name="スライド番号プレースホルダ 5"/>
          <p:cNvSpPr>
            <a:spLocks noGrp="1"/>
          </p:cNvSpPr>
          <p:nvPr>
            <p:ph type="sldNum" sz="quarter" idx="12"/>
          </p:nvPr>
        </p:nvSpPr>
        <p:spPr>
          <a:xfrm>
            <a:off x="7010400" y="6492875"/>
            <a:ext cx="2133600" cy="365125"/>
          </a:xfrm>
        </p:spPr>
        <p:txBody>
          <a:bodyPr/>
          <a:lstStyle/>
          <a:p>
            <a:pPr>
              <a:defRPr/>
            </a:pPr>
            <a:fld id="{F60BDFEC-5DD2-45FE-9A97-9FFF9F9E7F4B}" type="slidenum">
              <a:rPr lang="ja-JP" altLang="en-US"/>
              <a:pPr>
                <a:defRPr/>
              </a:pPr>
              <a:t>1</a:t>
            </a:fld>
            <a:endParaRPr lang="ja-JP" altLang="en-US" dirty="0"/>
          </a:p>
        </p:txBody>
      </p:sp>
      <p:sp>
        <p:nvSpPr>
          <p:cNvPr id="7" name="Rectangle 2"/>
          <p:cNvSpPr>
            <a:spLocks noGrp="1" noChangeArrowheads="1"/>
          </p:cNvSpPr>
          <p:nvPr>
            <p:ph type="ctrTitle"/>
          </p:nvPr>
        </p:nvSpPr>
        <p:spPr bwMode="auto">
          <a:xfrm>
            <a:off x="397542" y="1412354"/>
            <a:ext cx="8424862" cy="2952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ja-JP" sz="4400" b="1" i="1" dirty="0" smtClean="0">
                <a:solidFill>
                  <a:srgbClr val="0000FF"/>
                </a:solidFill>
                <a:ea typeface="MS PGothic" panose="020B0600070205080204" pitchFamily="50" charset="-128"/>
              </a:rPr>
              <a:t>The JFTC’s ICN</a:t>
            </a:r>
            <a:r>
              <a:rPr lang="ja-JP" altLang="en-US" sz="4400" b="1" i="1" dirty="0" smtClean="0">
                <a:solidFill>
                  <a:srgbClr val="0000FF"/>
                </a:solidFill>
                <a:ea typeface="MS PGothic" panose="020B0600070205080204" pitchFamily="50" charset="-128"/>
              </a:rPr>
              <a:t> </a:t>
            </a:r>
            <a:r>
              <a:rPr lang="en-US" altLang="ja-JP" sz="4400" b="1" i="1" dirty="0" smtClean="0">
                <a:solidFill>
                  <a:srgbClr val="0000FF"/>
                </a:solidFill>
                <a:ea typeface="MS PGothic" panose="020B0600070205080204" pitchFamily="50" charset="-128"/>
              </a:rPr>
              <a:t>Work</a:t>
            </a:r>
            <a:r>
              <a:rPr lang="ja-JP" altLang="en-US" sz="4400" b="1" i="1" dirty="0" smtClean="0">
                <a:solidFill>
                  <a:srgbClr val="0000FF"/>
                </a:solidFill>
                <a:ea typeface="MS PGothic" panose="020B0600070205080204" pitchFamily="50" charset="-128"/>
              </a:rPr>
              <a:t> </a:t>
            </a:r>
            <a:r>
              <a:rPr lang="en-US" altLang="ja-JP" sz="4400" b="1" i="1" dirty="0" smtClean="0">
                <a:solidFill>
                  <a:srgbClr val="0000FF"/>
                </a:solidFill>
                <a:ea typeface="MS PGothic" panose="020B0600070205080204" pitchFamily="50" charset="-128"/>
              </a:rPr>
              <a:t>Products</a:t>
            </a:r>
            <a:r>
              <a:rPr lang="ja-JP" altLang="en-US" sz="4400" b="1" i="1" dirty="0" smtClean="0">
                <a:solidFill>
                  <a:srgbClr val="0000FF"/>
                </a:solidFill>
                <a:ea typeface="MS PGothic" panose="020B0600070205080204" pitchFamily="50" charset="-128"/>
              </a:rPr>
              <a:t> </a:t>
            </a:r>
            <a:r>
              <a:rPr lang="en-US" altLang="ja-JP" sz="4400" b="1" i="1" dirty="0" smtClean="0">
                <a:solidFill>
                  <a:srgbClr val="0000FF"/>
                </a:solidFill>
                <a:ea typeface="MS PGothic" panose="020B0600070205080204" pitchFamily="50" charset="-128"/>
              </a:rPr>
              <a:t>implementation</a:t>
            </a:r>
            <a:endParaRPr lang="en-US" altLang="ja-JP" sz="4400" b="1" dirty="0" smtClean="0">
              <a:ea typeface="MS PGothic" panose="020B060007020508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44"/>
          <p:cNvSpPr txBox="1">
            <a:spLocks noChangeArrowheads="1"/>
          </p:cNvSpPr>
          <p:nvPr/>
        </p:nvSpPr>
        <p:spPr bwMode="auto">
          <a:xfrm>
            <a:off x="0" y="-29029"/>
            <a:ext cx="9144000" cy="954107"/>
          </a:xfrm>
          <a:prstGeom prst="rect">
            <a:avLst/>
          </a:prstGeom>
          <a:solidFill>
            <a:schemeClr val="tx2"/>
          </a:solidFill>
          <a:ln w="9525">
            <a:noFill/>
            <a:miter lim="800000"/>
            <a:headEnd/>
            <a:tailEnd/>
          </a:ln>
        </p:spPr>
        <p:txBody>
          <a:bodyPr>
            <a:spAutoFit/>
          </a:bodyPr>
          <a:lstStyle/>
          <a:p>
            <a:pPr>
              <a:spcAft>
                <a:spcPts val="0"/>
              </a:spcAft>
              <a:defRPr/>
            </a:pPr>
            <a:r>
              <a:rPr lang="en-US" altLang="ja-JP" sz="2800" kern="100" dirty="0">
                <a:solidFill>
                  <a:schemeClr val="bg1"/>
                </a:solidFill>
                <a:latin typeface="Century"/>
                <a:ea typeface="ＭＳ 明朝"/>
                <a:cs typeface="Times New Roman"/>
              </a:rPr>
              <a:t>The </a:t>
            </a:r>
            <a:r>
              <a:rPr lang="en-US" altLang="ja-JP" sz="2800" kern="100" dirty="0" smtClean="0">
                <a:solidFill>
                  <a:schemeClr val="bg1"/>
                </a:solidFill>
                <a:latin typeface="Century"/>
                <a:ea typeface="ＭＳ 明朝"/>
                <a:cs typeface="Times New Roman"/>
              </a:rPr>
              <a:t>characteristics of </a:t>
            </a:r>
          </a:p>
          <a:p>
            <a:pPr>
              <a:spcAft>
                <a:spcPts val="0"/>
              </a:spcAft>
              <a:defRPr/>
            </a:pPr>
            <a:r>
              <a:rPr lang="en-US" altLang="ja-JP" sz="2800" kern="100" dirty="0" smtClean="0">
                <a:solidFill>
                  <a:schemeClr val="bg1"/>
                </a:solidFill>
                <a:latin typeface="Century"/>
                <a:ea typeface="ＭＳ 明朝"/>
                <a:cs typeface="Times New Roman"/>
              </a:rPr>
              <a:t>ICN work products</a:t>
            </a:r>
            <a:endParaRPr lang="en-US" altLang="ja-JP" sz="2800" kern="100" dirty="0">
              <a:solidFill>
                <a:schemeClr val="bg1"/>
              </a:solidFill>
              <a:latin typeface="Century"/>
              <a:ea typeface="ＭＳ 明朝"/>
              <a:cs typeface="Times New Roman"/>
            </a:endParaRPr>
          </a:p>
        </p:txBody>
      </p:sp>
      <p:pic>
        <p:nvPicPr>
          <p:cNvPr id="17411" name="Picture 3"/>
          <p:cNvPicPr>
            <a:picLocks noChangeAspect="1" noChangeArrowheads="1"/>
          </p:cNvPicPr>
          <p:nvPr/>
        </p:nvPicPr>
        <p:blipFill>
          <a:blip r:embed="rId3"/>
          <a:srcRect/>
          <a:stretch>
            <a:fillRect/>
          </a:stretch>
        </p:blipFill>
        <p:spPr bwMode="auto">
          <a:xfrm>
            <a:off x="5893246" y="188640"/>
            <a:ext cx="3088800" cy="468000"/>
          </a:xfrm>
          <a:prstGeom prst="rect">
            <a:avLst/>
          </a:prstGeom>
          <a:noFill/>
          <a:ln w="9525">
            <a:noFill/>
            <a:miter lim="800000"/>
            <a:headEnd/>
            <a:tailEnd/>
          </a:ln>
        </p:spPr>
      </p:pic>
      <p:sp>
        <p:nvSpPr>
          <p:cNvPr id="9" name="スライド番号プレースホルダ 8"/>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fld id="{ADE08003-5F82-49C7-99EA-CE5FC2551209}" type="slidenum">
              <a:rPr lang="ja-JP" altLang="en-US" sz="1200">
                <a:solidFill>
                  <a:schemeClr val="tx1">
                    <a:tint val="75000"/>
                  </a:schemeClr>
                </a:solidFill>
                <a:latin typeface="+mn-lt"/>
                <a:ea typeface="+mn-ea"/>
              </a:rPr>
              <a:pPr algn="r" fontAlgn="auto">
                <a:spcBef>
                  <a:spcPts val="0"/>
                </a:spcBef>
                <a:spcAft>
                  <a:spcPts val="0"/>
                </a:spcAft>
                <a:defRPr/>
              </a:pPr>
              <a:t>2</a:t>
            </a:fld>
            <a:endParaRPr lang="ja-JP" altLang="en-US" sz="1200" dirty="0">
              <a:solidFill>
                <a:schemeClr val="tx1">
                  <a:tint val="75000"/>
                </a:schemeClr>
              </a:solidFill>
              <a:latin typeface="+mn-lt"/>
              <a:ea typeface="+mn-ea"/>
            </a:endParaRPr>
          </a:p>
        </p:txBody>
      </p:sp>
      <p:sp>
        <p:nvSpPr>
          <p:cNvPr id="7" name="Espaço Reservado para Conteúdo 2"/>
          <p:cNvSpPr txBox="1">
            <a:spLocks/>
          </p:cNvSpPr>
          <p:nvPr/>
        </p:nvSpPr>
        <p:spPr>
          <a:xfrm>
            <a:off x="179512" y="1142747"/>
            <a:ext cx="8802534" cy="5715253"/>
          </a:xfrm>
          <a:prstGeom prst="rect">
            <a:avLst/>
          </a:prstGeom>
        </p:spPr>
        <p:txBody>
          <a:bodyPr/>
          <a:lstStyle>
            <a:lvl1pPr marL="342900" indent="-342900" algn="l" rtl="0" eaLnBrk="0" fontAlgn="base" hangingPunct="0">
              <a:spcBef>
                <a:spcPct val="30000"/>
              </a:spcBef>
              <a:spcAft>
                <a:spcPct val="0"/>
              </a:spcAft>
              <a:buChar char="•"/>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a:solidFill>
                  <a:schemeClr val="tx1"/>
                </a:solidFill>
                <a:latin typeface="+mn-lt"/>
              </a:defRPr>
            </a:lvl2pPr>
            <a:lvl3pPr marL="1143000" indent="-228600" algn="l" rtl="0" eaLnBrk="0" fontAlgn="base" hangingPunct="0">
              <a:spcBef>
                <a:spcPct val="30000"/>
              </a:spcBef>
              <a:spcAft>
                <a:spcPct val="0"/>
              </a:spcAft>
              <a:buChar char="•"/>
              <a:defRPr>
                <a:solidFill>
                  <a:schemeClr val="tx1"/>
                </a:solidFill>
                <a:latin typeface="+mn-lt"/>
              </a:defRPr>
            </a:lvl3pPr>
            <a:lvl4pPr marL="1600200" indent="-228600" algn="l" rtl="0" eaLnBrk="0" fontAlgn="base" hangingPunct="0">
              <a:spcBef>
                <a:spcPct val="30000"/>
              </a:spcBef>
              <a:spcAft>
                <a:spcPct val="0"/>
              </a:spcAft>
              <a:buChar char="–"/>
              <a:defRPr>
                <a:solidFill>
                  <a:schemeClr val="tx1"/>
                </a:solidFill>
                <a:latin typeface="+mn-lt"/>
              </a:defRPr>
            </a:lvl4pPr>
            <a:lvl5pPr marL="2057400" indent="-228600" algn="l" rtl="0" eaLnBrk="0" fontAlgn="base" hangingPunct="0">
              <a:spcBef>
                <a:spcPct val="30000"/>
              </a:spcBef>
              <a:spcAft>
                <a:spcPct val="0"/>
              </a:spcAft>
              <a:buChar char="»"/>
              <a:defRPr>
                <a:solidFill>
                  <a:schemeClr val="tx1"/>
                </a:solidFill>
                <a:latin typeface="+mn-lt"/>
              </a:defRPr>
            </a:lvl5pPr>
            <a:lvl6pPr marL="2514600" indent="-228600" algn="l" rtl="0" fontAlgn="base">
              <a:spcBef>
                <a:spcPct val="30000"/>
              </a:spcBef>
              <a:spcAft>
                <a:spcPct val="0"/>
              </a:spcAft>
              <a:buChar char="»"/>
              <a:defRPr>
                <a:solidFill>
                  <a:schemeClr val="tx1"/>
                </a:solidFill>
                <a:latin typeface="+mn-lt"/>
              </a:defRPr>
            </a:lvl6pPr>
            <a:lvl7pPr marL="2971800" indent="-228600" algn="l" rtl="0" fontAlgn="base">
              <a:spcBef>
                <a:spcPct val="30000"/>
              </a:spcBef>
              <a:spcAft>
                <a:spcPct val="0"/>
              </a:spcAft>
              <a:buChar char="»"/>
              <a:defRPr>
                <a:solidFill>
                  <a:schemeClr val="tx1"/>
                </a:solidFill>
                <a:latin typeface="+mn-lt"/>
              </a:defRPr>
            </a:lvl7pPr>
            <a:lvl8pPr marL="3429000" indent="-228600" algn="l" rtl="0" fontAlgn="base">
              <a:spcBef>
                <a:spcPct val="30000"/>
              </a:spcBef>
              <a:spcAft>
                <a:spcPct val="0"/>
              </a:spcAft>
              <a:buChar char="»"/>
              <a:defRPr>
                <a:solidFill>
                  <a:schemeClr val="tx1"/>
                </a:solidFill>
                <a:latin typeface="+mn-lt"/>
              </a:defRPr>
            </a:lvl8pPr>
            <a:lvl9pPr marL="3886200" indent="-228600" algn="l" rtl="0" fontAlgn="base">
              <a:spcBef>
                <a:spcPct val="30000"/>
              </a:spcBef>
              <a:spcAft>
                <a:spcPct val="0"/>
              </a:spcAft>
              <a:buChar char="»"/>
              <a:defRPr>
                <a:solidFill>
                  <a:schemeClr val="tx1"/>
                </a:solidFill>
                <a:latin typeface="+mn-lt"/>
              </a:defRPr>
            </a:lvl9pPr>
          </a:lstStyle>
          <a:p>
            <a:pPr marL="0" indent="0">
              <a:buNone/>
              <a:defRPr/>
            </a:pPr>
            <a:r>
              <a:rPr lang="en-US" altLang="ja-JP" sz="3600" b="1" kern="0" dirty="0" smtClean="0">
                <a:solidFill>
                  <a:srgbClr val="990000"/>
                </a:solidFill>
                <a:ea typeface="MS PGothic" panose="020B0600070205080204" pitchFamily="50" charset="-128"/>
              </a:rPr>
              <a:t>ICN products have a lot of merits such as…</a:t>
            </a:r>
            <a:endParaRPr lang="en-US" altLang="ja-JP" sz="3600" kern="0" dirty="0">
              <a:solidFill>
                <a:srgbClr val="00B050"/>
              </a:solidFill>
              <a:ea typeface="MS PGothic" panose="020B0600070205080204" pitchFamily="50" charset="-128"/>
            </a:endParaRPr>
          </a:p>
          <a:p>
            <a:pPr marL="1436688" algn="ctr">
              <a:buFont typeface="Wingdings" panose="05000000000000000000" pitchFamily="2" charset="2"/>
              <a:buChar char="Ø"/>
              <a:defRPr/>
            </a:pPr>
            <a:endParaRPr lang="en-US" altLang="ja-JP" sz="2800" kern="0" dirty="0">
              <a:solidFill>
                <a:srgbClr val="00B050"/>
              </a:solidFill>
              <a:ea typeface="MS PGothic" panose="020B0600070205080204" pitchFamily="50" charset="-128"/>
            </a:endParaRPr>
          </a:p>
          <a:p>
            <a:pPr marL="1436688">
              <a:buFont typeface="Wingdings" panose="05000000000000000000" pitchFamily="2" charset="2"/>
              <a:buChar char="Ø"/>
              <a:defRPr/>
            </a:pPr>
            <a:endParaRPr lang="en-US" altLang="ja-JP" sz="2800" kern="0" dirty="0" smtClean="0">
              <a:solidFill>
                <a:srgbClr val="00B050"/>
              </a:solidFill>
              <a:ea typeface="MS PGothic" panose="020B0600070205080204" pitchFamily="50" charset="-128"/>
            </a:endParaRPr>
          </a:p>
          <a:p>
            <a:pPr>
              <a:buFontTx/>
              <a:buNone/>
              <a:defRPr/>
            </a:pPr>
            <a:r>
              <a:rPr lang="en-US" altLang="ja-JP" sz="1600" kern="0" dirty="0" smtClean="0">
                <a:solidFill>
                  <a:srgbClr val="00B050"/>
                </a:solidFill>
                <a:ea typeface="MS PGothic" panose="020B0600070205080204" pitchFamily="50" charset="-128"/>
              </a:rPr>
              <a:t> </a:t>
            </a:r>
          </a:p>
        </p:txBody>
      </p:sp>
      <p:pic>
        <p:nvPicPr>
          <p:cNvPr id="6" name="Picture 2"/>
          <p:cNvPicPr>
            <a:picLocks noChangeAspect="1" noChangeArrowheads="1"/>
          </p:cNvPicPr>
          <p:nvPr/>
        </p:nvPicPr>
        <p:blipFill>
          <a:blip r:embed="rId4"/>
          <a:srcRect/>
          <a:stretch>
            <a:fillRect/>
          </a:stretch>
        </p:blipFill>
        <p:spPr bwMode="auto">
          <a:xfrm>
            <a:off x="539552" y="3119688"/>
            <a:ext cx="4145806" cy="340565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Espaço Reservado para Conteúdo 2"/>
          <p:cNvSpPr txBox="1">
            <a:spLocks/>
          </p:cNvSpPr>
          <p:nvPr/>
        </p:nvSpPr>
        <p:spPr>
          <a:xfrm>
            <a:off x="17558" y="1791765"/>
            <a:ext cx="4104456" cy="1278141"/>
          </a:xfrm>
          <a:prstGeom prst="rect">
            <a:avLst/>
          </a:prstGeom>
        </p:spPr>
        <p:txBody>
          <a:bodyPr/>
          <a:lstStyle>
            <a:lvl1pPr marL="342900" indent="-342900" algn="l" rtl="0" eaLnBrk="0" fontAlgn="base" hangingPunct="0">
              <a:spcBef>
                <a:spcPct val="30000"/>
              </a:spcBef>
              <a:spcAft>
                <a:spcPct val="0"/>
              </a:spcAft>
              <a:buChar char="•"/>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a:solidFill>
                  <a:schemeClr val="tx1"/>
                </a:solidFill>
                <a:latin typeface="+mn-lt"/>
              </a:defRPr>
            </a:lvl2pPr>
            <a:lvl3pPr marL="1143000" indent="-228600" algn="l" rtl="0" eaLnBrk="0" fontAlgn="base" hangingPunct="0">
              <a:spcBef>
                <a:spcPct val="30000"/>
              </a:spcBef>
              <a:spcAft>
                <a:spcPct val="0"/>
              </a:spcAft>
              <a:buChar char="•"/>
              <a:defRPr>
                <a:solidFill>
                  <a:schemeClr val="tx1"/>
                </a:solidFill>
                <a:latin typeface="+mn-lt"/>
              </a:defRPr>
            </a:lvl3pPr>
            <a:lvl4pPr marL="1600200" indent="-228600" algn="l" rtl="0" eaLnBrk="0" fontAlgn="base" hangingPunct="0">
              <a:spcBef>
                <a:spcPct val="30000"/>
              </a:spcBef>
              <a:spcAft>
                <a:spcPct val="0"/>
              </a:spcAft>
              <a:buChar char="–"/>
              <a:defRPr>
                <a:solidFill>
                  <a:schemeClr val="tx1"/>
                </a:solidFill>
                <a:latin typeface="+mn-lt"/>
              </a:defRPr>
            </a:lvl4pPr>
            <a:lvl5pPr marL="2057400" indent="-228600" algn="l" rtl="0" eaLnBrk="0" fontAlgn="base" hangingPunct="0">
              <a:spcBef>
                <a:spcPct val="30000"/>
              </a:spcBef>
              <a:spcAft>
                <a:spcPct val="0"/>
              </a:spcAft>
              <a:buChar char="»"/>
              <a:defRPr>
                <a:solidFill>
                  <a:schemeClr val="tx1"/>
                </a:solidFill>
                <a:latin typeface="+mn-lt"/>
              </a:defRPr>
            </a:lvl5pPr>
            <a:lvl6pPr marL="2514600" indent="-228600" algn="l" rtl="0" fontAlgn="base">
              <a:spcBef>
                <a:spcPct val="30000"/>
              </a:spcBef>
              <a:spcAft>
                <a:spcPct val="0"/>
              </a:spcAft>
              <a:buChar char="»"/>
              <a:defRPr>
                <a:solidFill>
                  <a:schemeClr val="tx1"/>
                </a:solidFill>
                <a:latin typeface="+mn-lt"/>
              </a:defRPr>
            </a:lvl6pPr>
            <a:lvl7pPr marL="2971800" indent="-228600" algn="l" rtl="0" fontAlgn="base">
              <a:spcBef>
                <a:spcPct val="30000"/>
              </a:spcBef>
              <a:spcAft>
                <a:spcPct val="0"/>
              </a:spcAft>
              <a:buChar char="»"/>
              <a:defRPr>
                <a:solidFill>
                  <a:schemeClr val="tx1"/>
                </a:solidFill>
                <a:latin typeface="+mn-lt"/>
              </a:defRPr>
            </a:lvl7pPr>
            <a:lvl8pPr marL="3429000" indent="-228600" algn="l" rtl="0" fontAlgn="base">
              <a:spcBef>
                <a:spcPct val="30000"/>
              </a:spcBef>
              <a:spcAft>
                <a:spcPct val="0"/>
              </a:spcAft>
              <a:buChar char="»"/>
              <a:defRPr>
                <a:solidFill>
                  <a:schemeClr val="tx1"/>
                </a:solidFill>
                <a:latin typeface="+mn-lt"/>
              </a:defRPr>
            </a:lvl8pPr>
            <a:lvl9pPr marL="3886200" indent="-228600" algn="l" rtl="0" fontAlgn="base">
              <a:spcBef>
                <a:spcPct val="30000"/>
              </a:spcBef>
              <a:spcAft>
                <a:spcPct val="0"/>
              </a:spcAft>
              <a:buChar char="»"/>
              <a:defRPr>
                <a:solidFill>
                  <a:schemeClr val="tx1"/>
                </a:solidFill>
                <a:latin typeface="+mn-lt"/>
              </a:defRPr>
            </a:lvl9pPr>
          </a:lstStyle>
          <a:p>
            <a:pPr marL="623888">
              <a:buFont typeface="Wingdings" panose="05000000000000000000" pitchFamily="2" charset="2"/>
              <a:buChar char="Ø"/>
              <a:defRPr/>
            </a:pPr>
            <a:r>
              <a:rPr lang="en-US" altLang="ja-JP" sz="2400" kern="0" dirty="0" smtClean="0">
                <a:solidFill>
                  <a:srgbClr val="00B050"/>
                </a:solidFill>
                <a:ea typeface="MS PGothic" panose="020B0600070205080204" pitchFamily="50" charset="-128"/>
              </a:rPr>
              <a:t>Wide </a:t>
            </a:r>
            <a:r>
              <a:rPr lang="en-US" altLang="ja-JP" sz="2400" kern="0" dirty="0">
                <a:solidFill>
                  <a:srgbClr val="00B050"/>
                </a:solidFill>
                <a:ea typeface="MS PGothic" panose="020B0600070205080204" pitchFamily="50" charset="-128"/>
              </a:rPr>
              <a:t>variety of products</a:t>
            </a:r>
          </a:p>
          <a:p>
            <a:pPr marL="623888">
              <a:buFont typeface="Wingdings" panose="05000000000000000000" pitchFamily="2" charset="2"/>
              <a:buChar char="Ø"/>
              <a:defRPr/>
            </a:pPr>
            <a:r>
              <a:rPr lang="en-US" altLang="ja-JP" sz="2400" kern="0" dirty="0">
                <a:solidFill>
                  <a:srgbClr val="00B050"/>
                </a:solidFill>
                <a:ea typeface="MS PGothic" panose="020B0600070205080204" pitchFamily="50" charset="-128"/>
              </a:rPr>
              <a:t> Ease of access</a:t>
            </a:r>
          </a:p>
          <a:p>
            <a:pPr>
              <a:buFontTx/>
              <a:buNone/>
              <a:defRPr/>
            </a:pPr>
            <a:endParaRPr lang="en-US" altLang="ja-JP" sz="1600" kern="0" dirty="0" smtClean="0">
              <a:ea typeface="MS PGothic" panose="020B0600070205080204" pitchFamily="50" charset="-128"/>
            </a:endParaRPr>
          </a:p>
        </p:txBody>
      </p:sp>
      <p:sp>
        <p:nvSpPr>
          <p:cNvPr id="10" name="Espaço Reservado para Conteúdo 2"/>
          <p:cNvSpPr txBox="1">
            <a:spLocks/>
          </p:cNvSpPr>
          <p:nvPr/>
        </p:nvSpPr>
        <p:spPr>
          <a:xfrm>
            <a:off x="3841018" y="1826000"/>
            <a:ext cx="4104456" cy="1278141"/>
          </a:xfrm>
          <a:prstGeom prst="rect">
            <a:avLst/>
          </a:prstGeom>
        </p:spPr>
        <p:txBody>
          <a:bodyPr/>
          <a:lstStyle>
            <a:lvl1pPr marL="342900" indent="-342900" algn="l" rtl="0" eaLnBrk="0" fontAlgn="base" hangingPunct="0">
              <a:spcBef>
                <a:spcPct val="30000"/>
              </a:spcBef>
              <a:spcAft>
                <a:spcPct val="0"/>
              </a:spcAft>
              <a:buChar char="•"/>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a:solidFill>
                  <a:schemeClr val="tx1"/>
                </a:solidFill>
                <a:latin typeface="+mn-lt"/>
              </a:defRPr>
            </a:lvl2pPr>
            <a:lvl3pPr marL="1143000" indent="-228600" algn="l" rtl="0" eaLnBrk="0" fontAlgn="base" hangingPunct="0">
              <a:spcBef>
                <a:spcPct val="30000"/>
              </a:spcBef>
              <a:spcAft>
                <a:spcPct val="0"/>
              </a:spcAft>
              <a:buChar char="•"/>
              <a:defRPr>
                <a:solidFill>
                  <a:schemeClr val="tx1"/>
                </a:solidFill>
                <a:latin typeface="+mn-lt"/>
              </a:defRPr>
            </a:lvl3pPr>
            <a:lvl4pPr marL="1600200" indent="-228600" algn="l" rtl="0" eaLnBrk="0" fontAlgn="base" hangingPunct="0">
              <a:spcBef>
                <a:spcPct val="30000"/>
              </a:spcBef>
              <a:spcAft>
                <a:spcPct val="0"/>
              </a:spcAft>
              <a:buChar char="–"/>
              <a:defRPr>
                <a:solidFill>
                  <a:schemeClr val="tx1"/>
                </a:solidFill>
                <a:latin typeface="+mn-lt"/>
              </a:defRPr>
            </a:lvl4pPr>
            <a:lvl5pPr marL="2057400" indent="-228600" algn="l" rtl="0" eaLnBrk="0" fontAlgn="base" hangingPunct="0">
              <a:spcBef>
                <a:spcPct val="30000"/>
              </a:spcBef>
              <a:spcAft>
                <a:spcPct val="0"/>
              </a:spcAft>
              <a:buChar char="»"/>
              <a:defRPr>
                <a:solidFill>
                  <a:schemeClr val="tx1"/>
                </a:solidFill>
                <a:latin typeface="+mn-lt"/>
              </a:defRPr>
            </a:lvl5pPr>
            <a:lvl6pPr marL="2514600" indent="-228600" algn="l" rtl="0" fontAlgn="base">
              <a:spcBef>
                <a:spcPct val="30000"/>
              </a:spcBef>
              <a:spcAft>
                <a:spcPct val="0"/>
              </a:spcAft>
              <a:buChar char="»"/>
              <a:defRPr>
                <a:solidFill>
                  <a:schemeClr val="tx1"/>
                </a:solidFill>
                <a:latin typeface="+mn-lt"/>
              </a:defRPr>
            </a:lvl6pPr>
            <a:lvl7pPr marL="2971800" indent="-228600" algn="l" rtl="0" fontAlgn="base">
              <a:spcBef>
                <a:spcPct val="30000"/>
              </a:spcBef>
              <a:spcAft>
                <a:spcPct val="0"/>
              </a:spcAft>
              <a:buChar char="»"/>
              <a:defRPr>
                <a:solidFill>
                  <a:schemeClr val="tx1"/>
                </a:solidFill>
                <a:latin typeface="+mn-lt"/>
              </a:defRPr>
            </a:lvl7pPr>
            <a:lvl8pPr marL="3429000" indent="-228600" algn="l" rtl="0" fontAlgn="base">
              <a:spcBef>
                <a:spcPct val="30000"/>
              </a:spcBef>
              <a:spcAft>
                <a:spcPct val="0"/>
              </a:spcAft>
              <a:buChar char="»"/>
              <a:defRPr>
                <a:solidFill>
                  <a:schemeClr val="tx1"/>
                </a:solidFill>
                <a:latin typeface="+mn-lt"/>
              </a:defRPr>
            </a:lvl8pPr>
            <a:lvl9pPr marL="3886200" indent="-228600" algn="l" rtl="0" fontAlgn="base">
              <a:spcBef>
                <a:spcPct val="30000"/>
              </a:spcBef>
              <a:spcAft>
                <a:spcPct val="0"/>
              </a:spcAft>
              <a:buChar char="»"/>
              <a:defRPr>
                <a:solidFill>
                  <a:schemeClr val="tx1"/>
                </a:solidFill>
                <a:latin typeface="+mn-lt"/>
              </a:defRPr>
            </a:lvl9pPr>
          </a:lstStyle>
          <a:p>
            <a:pPr marL="623888">
              <a:buFont typeface="Wingdings" panose="05000000000000000000" pitchFamily="2" charset="2"/>
              <a:buChar char="Ø"/>
              <a:defRPr/>
            </a:pPr>
            <a:r>
              <a:rPr lang="en-US" altLang="ja-JP" sz="2400" kern="0" dirty="0">
                <a:solidFill>
                  <a:srgbClr val="00B050"/>
                </a:solidFill>
                <a:ea typeface="MS PGothic" panose="020B0600070205080204" pitchFamily="50" charset="-128"/>
              </a:rPr>
              <a:t>Persuasive power</a:t>
            </a:r>
          </a:p>
          <a:p>
            <a:pPr marL="623888">
              <a:buFont typeface="Wingdings" panose="05000000000000000000" pitchFamily="2" charset="2"/>
              <a:buChar char="Ø"/>
              <a:defRPr/>
            </a:pPr>
            <a:r>
              <a:rPr lang="en-US" altLang="ja-JP" sz="2400" kern="0" dirty="0" smtClean="0">
                <a:solidFill>
                  <a:srgbClr val="00B050"/>
                </a:solidFill>
                <a:ea typeface="MS PGothic" panose="020B0600070205080204" pitchFamily="50" charset="-128"/>
              </a:rPr>
              <a:t>One </a:t>
            </a:r>
            <a:r>
              <a:rPr lang="en-US" altLang="ja-JP" sz="2400" kern="0" dirty="0">
                <a:solidFill>
                  <a:srgbClr val="00B050"/>
                </a:solidFill>
                <a:ea typeface="MS PGothic" panose="020B0600070205080204" pitchFamily="50" charset="-128"/>
              </a:rPr>
              <a:t>stop service function</a:t>
            </a:r>
          </a:p>
          <a:p>
            <a:pPr marL="623888">
              <a:buFont typeface="Wingdings" panose="05000000000000000000" pitchFamily="2" charset="2"/>
              <a:buChar char="Ø"/>
              <a:defRPr/>
            </a:pPr>
            <a:endParaRPr lang="en-US" altLang="ja-JP" sz="2400" kern="0" dirty="0">
              <a:solidFill>
                <a:srgbClr val="00B050"/>
              </a:solidFill>
              <a:ea typeface="MS PGothic" panose="020B0600070205080204" pitchFamily="50" charset="-128"/>
            </a:endParaRPr>
          </a:p>
          <a:p>
            <a:pPr>
              <a:buFontTx/>
              <a:buNone/>
              <a:defRPr/>
            </a:pPr>
            <a:endParaRPr lang="en-US" altLang="ja-JP" sz="1600" kern="0" dirty="0" smtClean="0">
              <a:ea typeface="MS PGothic" panose="020B0600070205080204" pitchFamily="50" charset="-128"/>
            </a:endParaRPr>
          </a:p>
        </p:txBody>
      </p:sp>
      <p:pic>
        <p:nvPicPr>
          <p:cNvPr id="12" name="Picture 3"/>
          <p:cNvPicPr>
            <a:picLocks noChangeAspect="1" noChangeArrowheads="1"/>
          </p:cNvPicPr>
          <p:nvPr/>
        </p:nvPicPr>
        <p:blipFill>
          <a:blip r:embed="rId5"/>
          <a:srcRect/>
          <a:stretch>
            <a:fillRect/>
          </a:stretch>
        </p:blipFill>
        <p:spPr bwMode="auto">
          <a:xfrm>
            <a:off x="4140200" y="3716338"/>
            <a:ext cx="3533775" cy="259238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 name="Picture 4"/>
          <p:cNvPicPr>
            <a:picLocks noChangeAspect="1" noChangeArrowheads="1"/>
          </p:cNvPicPr>
          <p:nvPr/>
        </p:nvPicPr>
        <p:blipFill>
          <a:blip r:embed="rId6"/>
          <a:srcRect l="18533" t="17933" r="209"/>
          <a:stretch>
            <a:fillRect/>
          </a:stretch>
        </p:blipFill>
        <p:spPr bwMode="auto">
          <a:xfrm>
            <a:off x="5364088" y="2889870"/>
            <a:ext cx="3541906" cy="2843386"/>
          </a:xfrm>
          <a:prstGeom prst="rect">
            <a:avLst/>
          </a:prstGeom>
          <a:noFill/>
          <a:ln w="9525">
            <a:no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410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44"/>
          <p:cNvSpPr txBox="1">
            <a:spLocks noChangeArrowheads="1"/>
          </p:cNvSpPr>
          <p:nvPr/>
        </p:nvSpPr>
        <p:spPr bwMode="auto">
          <a:xfrm>
            <a:off x="0" y="-29029"/>
            <a:ext cx="9144000" cy="954107"/>
          </a:xfrm>
          <a:prstGeom prst="rect">
            <a:avLst/>
          </a:prstGeom>
          <a:solidFill>
            <a:schemeClr val="tx2"/>
          </a:solidFill>
          <a:ln w="9525">
            <a:noFill/>
            <a:miter lim="800000"/>
            <a:headEnd/>
            <a:tailEnd/>
          </a:ln>
        </p:spPr>
        <p:txBody>
          <a:bodyPr>
            <a:spAutoFit/>
          </a:bodyPr>
          <a:lstStyle/>
          <a:p>
            <a:pPr>
              <a:spcAft>
                <a:spcPts val="0"/>
              </a:spcAft>
              <a:defRPr/>
            </a:pPr>
            <a:r>
              <a:rPr lang="en-US" altLang="ja-JP" sz="2800" kern="100" dirty="0">
                <a:solidFill>
                  <a:schemeClr val="bg1"/>
                </a:solidFill>
                <a:latin typeface="Century"/>
                <a:ea typeface="ＭＳ 明朝"/>
                <a:cs typeface="Times New Roman"/>
              </a:rPr>
              <a:t>The JFTC </a:t>
            </a:r>
            <a:r>
              <a:rPr lang="en-US" altLang="ja-JP" sz="2800" kern="100" dirty="0" smtClean="0">
                <a:solidFill>
                  <a:schemeClr val="bg1"/>
                </a:solidFill>
                <a:latin typeface="Century"/>
                <a:ea typeface="ＭＳ 明朝"/>
                <a:cs typeface="Times New Roman"/>
              </a:rPr>
              <a:t>uses</a:t>
            </a:r>
            <a:endParaRPr lang="en-US" altLang="ja-JP" sz="2800" kern="100" dirty="0">
              <a:solidFill>
                <a:schemeClr val="bg1"/>
              </a:solidFill>
              <a:latin typeface="Century"/>
              <a:ea typeface="ＭＳ 明朝"/>
              <a:cs typeface="Times New Roman"/>
            </a:endParaRPr>
          </a:p>
          <a:p>
            <a:pPr>
              <a:spcAft>
                <a:spcPts val="0"/>
              </a:spcAft>
              <a:defRPr/>
            </a:pPr>
            <a:r>
              <a:rPr lang="ja-JP" altLang="en-US" sz="2800" kern="100" dirty="0">
                <a:solidFill>
                  <a:schemeClr val="bg1"/>
                </a:solidFill>
                <a:latin typeface="Century"/>
                <a:ea typeface="ＭＳ 明朝"/>
                <a:cs typeface="Times New Roman"/>
              </a:rPr>
              <a:t> </a:t>
            </a:r>
            <a:r>
              <a:rPr lang="ja-JP" altLang="en-US" sz="2800" kern="100" dirty="0" smtClean="0">
                <a:solidFill>
                  <a:schemeClr val="bg1"/>
                </a:solidFill>
                <a:latin typeface="Century"/>
                <a:ea typeface="ＭＳ 明朝"/>
                <a:cs typeface="Times New Roman"/>
              </a:rPr>
              <a:t> </a:t>
            </a:r>
            <a:r>
              <a:rPr lang="en-US" altLang="ja-JP" sz="2800" kern="100" dirty="0" smtClean="0">
                <a:solidFill>
                  <a:schemeClr val="bg1"/>
                </a:solidFill>
                <a:latin typeface="Century"/>
                <a:ea typeface="ＭＳ 明朝"/>
                <a:cs typeface="Times New Roman"/>
              </a:rPr>
              <a:t>the </a:t>
            </a:r>
            <a:r>
              <a:rPr lang="en-US" altLang="ja-JP" sz="2800" kern="100" dirty="0">
                <a:solidFill>
                  <a:schemeClr val="bg1"/>
                </a:solidFill>
                <a:latin typeface="Century"/>
                <a:ea typeface="ＭＳ 明朝"/>
                <a:cs typeface="Times New Roman"/>
              </a:rPr>
              <a:t>ICN work products for... (1/4)</a:t>
            </a:r>
          </a:p>
        </p:txBody>
      </p:sp>
      <p:pic>
        <p:nvPicPr>
          <p:cNvPr id="17411" name="Picture 3"/>
          <p:cNvPicPr>
            <a:picLocks noChangeAspect="1" noChangeArrowheads="1"/>
          </p:cNvPicPr>
          <p:nvPr/>
        </p:nvPicPr>
        <p:blipFill>
          <a:blip r:embed="rId3"/>
          <a:srcRect/>
          <a:stretch>
            <a:fillRect/>
          </a:stretch>
        </p:blipFill>
        <p:spPr bwMode="auto">
          <a:xfrm>
            <a:off x="5893246" y="188640"/>
            <a:ext cx="3088800" cy="468000"/>
          </a:xfrm>
          <a:prstGeom prst="rect">
            <a:avLst/>
          </a:prstGeom>
          <a:noFill/>
          <a:ln w="9525">
            <a:noFill/>
            <a:miter lim="800000"/>
            <a:headEnd/>
            <a:tailEnd/>
          </a:ln>
        </p:spPr>
      </p:pic>
      <p:sp>
        <p:nvSpPr>
          <p:cNvPr id="9" name="スライド番号プレースホルダ 8"/>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fld id="{ADE08003-5F82-49C7-99EA-CE5FC2551209}" type="slidenum">
              <a:rPr lang="ja-JP" altLang="en-US" sz="1200">
                <a:solidFill>
                  <a:schemeClr val="tx1">
                    <a:tint val="75000"/>
                  </a:schemeClr>
                </a:solidFill>
                <a:latin typeface="+mn-lt"/>
                <a:ea typeface="+mn-ea"/>
              </a:rPr>
              <a:pPr algn="r" fontAlgn="auto">
                <a:spcBef>
                  <a:spcPts val="0"/>
                </a:spcBef>
                <a:spcAft>
                  <a:spcPts val="0"/>
                </a:spcAft>
                <a:defRPr/>
              </a:pPr>
              <a:t>3</a:t>
            </a:fld>
            <a:endParaRPr lang="ja-JP" altLang="en-US" sz="1200" dirty="0">
              <a:solidFill>
                <a:schemeClr val="tx1">
                  <a:tint val="75000"/>
                </a:schemeClr>
              </a:solidFill>
              <a:latin typeface="+mn-lt"/>
              <a:ea typeface="+mn-ea"/>
            </a:endParaRPr>
          </a:p>
        </p:txBody>
      </p:sp>
      <p:sp>
        <p:nvSpPr>
          <p:cNvPr id="7" name="Espaço Reservado para Conteúdo 2"/>
          <p:cNvSpPr txBox="1">
            <a:spLocks/>
          </p:cNvSpPr>
          <p:nvPr/>
        </p:nvSpPr>
        <p:spPr>
          <a:xfrm>
            <a:off x="313184" y="1173571"/>
            <a:ext cx="8435280" cy="5567797"/>
          </a:xfrm>
          <a:prstGeom prst="rect">
            <a:avLst/>
          </a:prstGeom>
        </p:spPr>
        <p:txBody>
          <a:bodyPr/>
          <a:lstStyle>
            <a:lvl1pPr marL="342900" indent="-342900" algn="l" rtl="0" eaLnBrk="0" fontAlgn="base" hangingPunct="0">
              <a:spcBef>
                <a:spcPct val="30000"/>
              </a:spcBef>
              <a:spcAft>
                <a:spcPct val="0"/>
              </a:spcAft>
              <a:buChar char="•"/>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a:solidFill>
                  <a:schemeClr val="tx1"/>
                </a:solidFill>
                <a:latin typeface="+mn-lt"/>
              </a:defRPr>
            </a:lvl2pPr>
            <a:lvl3pPr marL="1143000" indent="-228600" algn="l" rtl="0" eaLnBrk="0" fontAlgn="base" hangingPunct="0">
              <a:spcBef>
                <a:spcPct val="30000"/>
              </a:spcBef>
              <a:spcAft>
                <a:spcPct val="0"/>
              </a:spcAft>
              <a:buChar char="•"/>
              <a:defRPr>
                <a:solidFill>
                  <a:schemeClr val="tx1"/>
                </a:solidFill>
                <a:latin typeface="+mn-lt"/>
              </a:defRPr>
            </a:lvl3pPr>
            <a:lvl4pPr marL="1600200" indent="-228600" algn="l" rtl="0" eaLnBrk="0" fontAlgn="base" hangingPunct="0">
              <a:spcBef>
                <a:spcPct val="30000"/>
              </a:spcBef>
              <a:spcAft>
                <a:spcPct val="0"/>
              </a:spcAft>
              <a:buChar char="–"/>
              <a:defRPr>
                <a:solidFill>
                  <a:schemeClr val="tx1"/>
                </a:solidFill>
                <a:latin typeface="+mn-lt"/>
              </a:defRPr>
            </a:lvl4pPr>
            <a:lvl5pPr marL="2057400" indent="-228600" algn="l" rtl="0" eaLnBrk="0" fontAlgn="base" hangingPunct="0">
              <a:spcBef>
                <a:spcPct val="30000"/>
              </a:spcBef>
              <a:spcAft>
                <a:spcPct val="0"/>
              </a:spcAft>
              <a:buChar char="»"/>
              <a:defRPr>
                <a:solidFill>
                  <a:schemeClr val="tx1"/>
                </a:solidFill>
                <a:latin typeface="+mn-lt"/>
              </a:defRPr>
            </a:lvl5pPr>
            <a:lvl6pPr marL="2514600" indent="-228600" algn="l" rtl="0" fontAlgn="base">
              <a:spcBef>
                <a:spcPct val="30000"/>
              </a:spcBef>
              <a:spcAft>
                <a:spcPct val="0"/>
              </a:spcAft>
              <a:buChar char="»"/>
              <a:defRPr>
                <a:solidFill>
                  <a:schemeClr val="tx1"/>
                </a:solidFill>
                <a:latin typeface="+mn-lt"/>
              </a:defRPr>
            </a:lvl6pPr>
            <a:lvl7pPr marL="2971800" indent="-228600" algn="l" rtl="0" fontAlgn="base">
              <a:spcBef>
                <a:spcPct val="30000"/>
              </a:spcBef>
              <a:spcAft>
                <a:spcPct val="0"/>
              </a:spcAft>
              <a:buChar char="»"/>
              <a:defRPr>
                <a:solidFill>
                  <a:schemeClr val="tx1"/>
                </a:solidFill>
                <a:latin typeface="+mn-lt"/>
              </a:defRPr>
            </a:lvl7pPr>
            <a:lvl8pPr marL="3429000" indent="-228600" algn="l" rtl="0" fontAlgn="base">
              <a:spcBef>
                <a:spcPct val="30000"/>
              </a:spcBef>
              <a:spcAft>
                <a:spcPct val="0"/>
              </a:spcAft>
              <a:buChar char="»"/>
              <a:defRPr>
                <a:solidFill>
                  <a:schemeClr val="tx1"/>
                </a:solidFill>
                <a:latin typeface="+mn-lt"/>
              </a:defRPr>
            </a:lvl8pPr>
            <a:lvl9pPr marL="3886200" indent="-228600" algn="l" rtl="0" fontAlgn="base">
              <a:spcBef>
                <a:spcPct val="30000"/>
              </a:spcBef>
              <a:spcAft>
                <a:spcPct val="0"/>
              </a:spcAft>
              <a:buChar char="»"/>
              <a:defRPr>
                <a:solidFill>
                  <a:schemeClr val="tx1"/>
                </a:solidFill>
                <a:latin typeface="+mn-lt"/>
              </a:defRPr>
            </a:lvl9pPr>
          </a:lstStyle>
          <a:p>
            <a:pPr marL="457200" indent="-457200">
              <a:buFont typeface="+mj-lt"/>
              <a:buAutoNum type="arabicPeriod"/>
              <a:defRPr/>
            </a:pPr>
            <a:r>
              <a:rPr lang="en-US" altLang="ja-JP" sz="2400" b="1" kern="0" dirty="0" smtClean="0">
                <a:solidFill>
                  <a:srgbClr val="990000"/>
                </a:solidFill>
                <a:ea typeface="MS PGothic" panose="020B0600070205080204" pitchFamily="50" charset="-128"/>
              </a:rPr>
              <a:t>Amendment of the Law</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The amendment of the Antimonopoly Act, competition law of Japan, took into effect in 2010, which included the revision of merger notification thresholds to make them more consistent with the Recommended Practices for Merger Notification &amp; Review Procedures. After the amendment, the notification thresholds shall be based on the total amount of domestic turnover of a corporate group to ensure local nexus to the jurisdiction. </a:t>
            </a:r>
          </a:p>
          <a:p>
            <a:pPr marL="457200" indent="-457200">
              <a:spcBef>
                <a:spcPts val="2400"/>
              </a:spcBef>
              <a:buFont typeface="+mj-lt"/>
              <a:buAutoNum type="arabicPeriod" startAt="2"/>
              <a:defRPr/>
            </a:pPr>
            <a:r>
              <a:rPr lang="en-US" altLang="ja-JP" sz="2400" b="1" kern="0" dirty="0" smtClean="0">
                <a:solidFill>
                  <a:srgbClr val="990000"/>
                </a:solidFill>
                <a:ea typeface="MS PGothic" panose="020B0600070205080204" pitchFamily="50" charset="-128"/>
              </a:rPr>
              <a:t>Discussion on reviewing investigative practices</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The JFTC also uses the ICN work products for the Case Investigation, especially “Compilation of Good Practices from the Anti-Cartel Enforcement Manual” in order to check and review the current cartel investigative practices such as dawn raids.  </a:t>
            </a:r>
          </a:p>
          <a:p>
            <a:pPr indent="0">
              <a:spcBef>
                <a:spcPts val="0"/>
              </a:spcBef>
              <a:buFontTx/>
              <a:buNone/>
              <a:defRPr/>
            </a:pPr>
            <a:r>
              <a:rPr lang="en-US" altLang="ja-JP" sz="1600" kern="0" dirty="0" smtClean="0">
                <a:ea typeface="MS PGothic" panose="020B0600070205080204" pitchFamily="50" charset="-128"/>
              </a:rPr>
              <a:t>For example, in initiating the dawn raids, we have the investigators present their identification cards as investigators and notify the alleged facts in writing. We conduct interviews of the employees of the alleged violators during and soon after the dawn raids. For international cartels such as the Marine Hose Bid-rigging case, we coordinated the schedule for simultaneous raids with other competition authorities and share the information to the utmost extent permitted under the existing legislation. These practices are picked up as Search Team Composition, Planning Presentation of Warrant, Taking Statements during the Search, and Coordination with other agencies in the “Compilation of Good Practices from the Anti-Cartel Enforcement Manual”. </a:t>
            </a:r>
          </a:p>
        </p:txBody>
      </p:sp>
    </p:spTree>
    <p:extLst>
      <p:ext uri="{BB962C8B-B14F-4D97-AF65-F5344CB8AC3E}">
        <p14:creationId xmlns:p14="http://schemas.microsoft.com/office/powerpoint/2010/main" val="1331177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44"/>
          <p:cNvSpPr txBox="1">
            <a:spLocks noChangeArrowheads="1"/>
          </p:cNvSpPr>
          <p:nvPr/>
        </p:nvSpPr>
        <p:spPr bwMode="auto">
          <a:xfrm>
            <a:off x="0" y="-29029"/>
            <a:ext cx="9144000" cy="954107"/>
          </a:xfrm>
          <a:prstGeom prst="rect">
            <a:avLst/>
          </a:prstGeom>
          <a:solidFill>
            <a:schemeClr val="tx2"/>
          </a:solidFill>
          <a:ln w="9525">
            <a:noFill/>
            <a:miter lim="800000"/>
            <a:headEnd/>
            <a:tailEnd/>
          </a:ln>
        </p:spPr>
        <p:txBody>
          <a:bodyPr>
            <a:spAutoFit/>
          </a:bodyPr>
          <a:lstStyle/>
          <a:p>
            <a:pPr>
              <a:spcAft>
                <a:spcPts val="0"/>
              </a:spcAft>
              <a:defRPr/>
            </a:pPr>
            <a:r>
              <a:rPr lang="en-US" altLang="ja-JP" sz="2800" kern="100" dirty="0">
                <a:solidFill>
                  <a:schemeClr val="bg1"/>
                </a:solidFill>
                <a:latin typeface="Century"/>
                <a:ea typeface="ＭＳ 明朝"/>
                <a:cs typeface="Times New Roman"/>
              </a:rPr>
              <a:t>The JFTC </a:t>
            </a:r>
            <a:r>
              <a:rPr lang="en-US" altLang="ja-JP" sz="2800" kern="100" dirty="0" smtClean="0">
                <a:solidFill>
                  <a:schemeClr val="bg1"/>
                </a:solidFill>
                <a:latin typeface="Century"/>
                <a:ea typeface="ＭＳ 明朝"/>
                <a:cs typeface="Times New Roman"/>
              </a:rPr>
              <a:t>uses</a:t>
            </a:r>
            <a:endParaRPr lang="en-US" altLang="ja-JP" sz="2800" kern="100" dirty="0">
              <a:solidFill>
                <a:schemeClr val="bg1"/>
              </a:solidFill>
              <a:latin typeface="Century"/>
              <a:ea typeface="ＭＳ 明朝"/>
              <a:cs typeface="Times New Roman"/>
            </a:endParaRPr>
          </a:p>
          <a:p>
            <a:pPr>
              <a:spcAft>
                <a:spcPts val="0"/>
              </a:spcAft>
              <a:defRPr/>
            </a:pPr>
            <a:r>
              <a:rPr lang="ja-JP" altLang="en-US" sz="2800" kern="100" dirty="0">
                <a:solidFill>
                  <a:schemeClr val="bg1"/>
                </a:solidFill>
                <a:latin typeface="Century"/>
                <a:ea typeface="ＭＳ 明朝"/>
                <a:cs typeface="Times New Roman"/>
              </a:rPr>
              <a:t> </a:t>
            </a:r>
            <a:r>
              <a:rPr lang="ja-JP" altLang="en-US" sz="2800" kern="100" dirty="0" smtClean="0">
                <a:solidFill>
                  <a:schemeClr val="bg1"/>
                </a:solidFill>
                <a:latin typeface="Century"/>
                <a:ea typeface="ＭＳ 明朝"/>
                <a:cs typeface="Times New Roman"/>
              </a:rPr>
              <a:t> </a:t>
            </a:r>
            <a:r>
              <a:rPr lang="en-US" altLang="ja-JP" sz="2800" kern="100" dirty="0" smtClean="0">
                <a:solidFill>
                  <a:schemeClr val="bg1"/>
                </a:solidFill>
                <a:latin typeface="Century"/>
                <a:ea typeface="ＭＳ 明朝"/>
                <a:cs typeface="Times New Roman"/>
              </a:rPr>
              <a:t>the </a:t>
            </a:r>
            <a:r>
              <a:rPr lang="en-US" altLang="ja-JP" sz="2800" kern="100" dirty="0">
                <a:solidFill>
                  <a:schemeClr val="bg1"/>
                </a:solidFill>
                <a:latin typeface="Century"/>
                <a:ea typeface="ＭＳ 明朝"/>
                <a:cs typeface="Times New Roman"/>
              </a:rPr>
              <a:t>ICN work products for... </a:t>
            </a:r>
            <a:r>
              <a:rPr lang="en-US" altLang="ja-JP" sz="2800" kern="100" dirty="0" smtClean="0">
                <a:solidFill>
                  <a:schemeClr val="bg1"/>
                </a:solidFill>
                <a:latin typeface="Century"/>
                <a:ea typeface="ＭＳ 明朝"/>
                <a:cs typeface="Times New Roman"/>
              </a:rPr>
              <a:t>(2/4</a:t>
            </a:r>
            <a:r>
              <a:rPr lang="en-US" altLang="ja-JP" sz="2800" kern="100" dirty="0">
                <a:solidFill>
                  <a:schemeClr val="bg1"/>
                </a:solidFill>
                <a:latin typeface="Century"/>
                <a:ea typeface="ＭＳ 明朝"/>
                <a:cs typeface="Times New Roman"/>
              </a:rPr>
              <a:t>)</a:t>
            </a:r>
          </a:p>
        </p:txBody>
      </p:sp>
      <p:pic>
        <p:nvPicPr>
          <p:cNvPr id="17411" name="Picture 3"/>
          <p:cNvPicPr>
            <a:picLocks noChangeAspect="1" noChangeArrowheads="1"/>
          </p:cNvPicPr>
          <p:nvPr/>
        </p:nvPicPr>
        <p:blipFill>
          <a:blip r:embed="rId3"/>
          <a:srcRect/>
          <a:stretch>
            <a:fillRect/>
          </a:stretch>
        </p:blipFill>
        <p:spPr bwMode="auto">
          <a:xfrm>
            <a:off x="5893246" y="188640"/>
            <a:ext cx="3088800" cy="468000"/>
          </a:xfrm>
          <a:prstGeom prst="rect">
            <a:avLst/>
          </a:prstGeom>
          <a:noFill/>
          <a:ln w="9525">
            <a:noFill/>
            <a:miter lim="800000"/>
            <a:headEnd/>
            <a:tailEnd/>
          </a:ln>
        </p:spPr>
      </p:pic>
      <p:sp>
        <p:nvSpPr>
          <p:cNvPr id="9" name="スライド番号プレースホルダ 8"/>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fld id="{ADE08003-5F82-49C7-99EA-CE5FC2551209}" type="slidenum">
              <a:rPr lang="ja-JP" altLang="en-US" sz="1200">
                <a:solidFill>
                  <a:schemeClr val="tx1">
                    <a:tint val="75000"/>
                  </a:schemeClr>
                </a:solidFill>
                <a:latin typeface="+mn-lt"/>
                <a:ea typeface="+mn-ea"/>
              </a:rPr>
              <a:pPr algn="r" fontAlgn="auto">
                <a:spcBef>
                  <a:spcPts val="0"/>
                </a:spcBef>
                <a:spcAft>
                  <a:spcPts val="0"/>
                </a:spcAft>
                <a:defRPr/>
              </a:pPr>
              <a:t>4</a:t>
            </a:fld>
            <a:endParaRPr lang="ja-JP" altLang="en-US" sz="1200" dirty="0">
              <a:solidFill>
                <a:schemeClr val="tx1">
                  <a:tint val="75000"/>
                </a:schemeClr>
              </a:solidFill>
              <a:latin typeface="+mn-lt"/>
              <a:ea typeface="+mn-ea"/>
            </a:endParaRPr>
          </a:p>
        </p:txBody>
      </p:sp>
      <p:sp>
        <p:nvSpPr>
          <p:cNvPr id="6" name="Espaço Reservado para Conteúdo 2"/>
          <p:cNvSpPr txBox="1">
            <a:spLocks/>
          </p:cNvSpPr>
          <p:nvPr/>
        </p:nvSpPr>
        <p:spPr>
          <a:xfrm>
            <a:off x="360040" y="1175217"/>
            <a:ext cx="8676456" cy="5206111"/>
          </a:xfrm>
          <a:prstGeom prst="rect">
            <a:avLst/>
          </a:prstGeom>
        </p:spPr>
        <p:txBody>
          <a:bodyPr/>
          <a:lstStyle>
            <a:lvl1pPr marL="342900" indent="-342900" algn="l" rtl="0" eaLnBrk="0" fontAlgn="base" hangingPunct="0">
              <a:spcBef>
                <a:spcPct val="30000"/>
              </a:spcBef>
              <a:spcAft>
                <a:spcPct val="0"/>
              </a:spcAft>
              <a:buChar char="•"/>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a:solidFill>
                  <a:schemeClr val="tx1"/>
                </a:solidFill>
                <a:latin typeface="+mn-lt"/>
              </a:defRPr>
            </a:lvl2pPr>
            <a:lvl3pPr marL="1143000" indent="-228600" algn="l" rtl="0" eaLnBrk="0" fontAlgn="base" hangingPunct="0">
              <a:spcBef>
                <a:spcPct val="30000"/>
              </a:spcBef>
              <a:spcAft>
                <a:spcPct val="0"/>
              </a:spcAft>
              <a:buChar char="•"/>
              <a:defRPr>
                <a:solidFill>
                  <a:schemeClr val="tx1"/>
                </a:solidFill>
                <a:latin typeface="+mn-lt"/>
              </a:defRPr>
            </a:lvl3pPr>
            <a:lvl4pPr marL="1600200" indent="-228600" algn="l" rtl="0" eaLnBrk="0" fontAlgn="base" hangingPunct="0">
              <a:spcBef>
                <a:spcPct val="30000"/>
              </a:spcBef>
              <a:spcAft>
                <a:spcPct val="0"/>
              </a:spcAft>
              <a:buChar char="–"/>
              <a:defRPr>
                <a:solidFill>
                  <a:schemeClr val="tx1"/>
                </a:solidFill>
                <a:latin typeface="+mn-lt"/>
              </a:defRPr>
            </a:lvl4pPr>
            <a:lvl5pPr marL="2057400" indent="-228600" algn="l" rtl="0" eaLnBrk="0" fontAlgn="base" hangingPunct="0">
              <a:spcBef>
                <a:spcPct val="30000"/>
              </a:spcBef>
              <a:spcAft>
                <a:spcPct val="0"/>
              </a:spcAft>
              <a:buChar char="»"/>
              <a:defRPr>
                <a:solidFill>
                  <a:schemeClr val="tx1"/>
                </a:solidFill>
                <a:latin typeface="+mn-lt"/>
              </a:defRPr>
            </a:lvl5pPr>
            <a:lvl6pPr marL="2514600" indent="-228600" algn="l" rtl="0" fontAlgn="base">
              <a:spcBef>
                <a:spcPct val="30000"/>
              </a:spcBef>
              <a:spcAft>
                <a:spcPct val="0"/>
              </a:spcAft>
              <a:buChar char="»"/>
              <a:defRPr>
                <a:solidFill>
                  <a:schemeClr val="tx1"/>
                </a:solidFill>
                <a:latin typeface="+mn-lt"/>
              </a:defRPr>
            </a:lvl6pPr>
            <a:lvl7pPr marL="2971800" indent="-228600" algn="l" rtl="0" fontAlgn="base">
              <a:spcBef>
                <a:spcPct val="30000"/>
              </a:spcBef>
              <a:spcAft>
                <a:spcPct val="0"/>
              </a:spcAft>
              <a:buChar char="»"/>
              <a:defRPr>
                <a:solidFill>
                  <a:schemeClr val="tx1"/>
                </a:solidFill>
                <a:latin typeface="+mn-lt"/>
              </a:defRPr>
            </a:lvl7pPr>
            <a:lvl8pPr marL="3429000" indent="-228600" algn="l" rtl="0" fontAlgn="base">
              <a:spcBef>
                <a:spcPct val="30000"/>
              </a:spcBef>
              <a:spcAft>
                <a:spcPct val="0"/>
              </a:spcAft>
              <a:buChar char="»"/>
              <a:defRPr>
                <a:solidFill>
                  <a:schemeClr val="tx1"/>
                </a:solidFill>
                <a:latin typeface="+mn-lt"/>
              </a:defRPr>
            </a:lvl8pPr>
            <a:lvl9pPr marL="3886200" indent="-228600" algn="l" rtl="0" fontAlgn="base">
              <a:spcBef>
                <a:spcPct val="30000"/>
              </a:spcBef>
              <a:spcAft>
                <a:spcPct val="0"/>
              </a:spcAft>
              <a:buChar char="»"/>
              <a:defRPr>
                <a:solidFill>
                  <a:schemeClr val="tx1"/>
                </a:solidFill>
                <a:latin typeface="+mn-lt"/>
              </a:defRPr>
            </a:lvl9pPr>
          </a:lstStyle>
          <a:p>
            <a:pPr marL="457200" indent="-457200">
              <a:buFont typeface="+mj-lt"/>
              <a:buAutoNum type="arabicPeriod" startAt="3"/>
              <a:defRPr/>
            </a:pPr>
            <a:r>
              <a:rPr lang="en-US" altLang="ja-JP" sz="2400" b="1" kern="0" dirty="0" smtClean="0">
                <a:solidFill>
                  <a:srgbClr val="990000"/>
                </a:solidFill>
                <a:ea typeface="MS PGothic" panose="020B0600070205080204" pitchFamily="50" charset="-128"/>
              </a:rPr>
              <a:t>Checking and reviewing the current cartel investigative process</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As the supplementary clause of amended Antimonopoly Act sought the review of investigation procedure, the Cabinet Office of Japan held the Advisory Panel to review investigative procedures of the JFTC in 2014. At that time, we used the Survey Report on Enforcement Tools of the Agency Effectiveness Working Group, and Cartel Settlements of the Cartel Working Group and so on, to identify and explain the current situation of the competition regimes across the world regarding the issues such as legal privileges and investigative powers, etc. As a result, the Advisory Panel of the Cabinet Office issued the Report concerning investigative procedure of Antimonopoly Act. Taking into account of the Report, the JFTC published the Guidelines on Administrative Investigation Procedures under the Antimonopoly Act 25 December 2015. </a:t>
            </a:r>
          </a:p>
          <a:p>
            <a:pPr>
              <a:buFontTx/>
              <a:buNone/>
              <a:defRPr/>
            </a:pPr>
            <a:endParaRPr lang="en-US" altLang="ja-JP" sz="1400" kern="0" dirty="0" smtClean="0">
              <a:ea typeface="MS PGothic" panose="020B0600070205080204" pitchFamily="50" charset="-128"/>
            </a:endParaRPr>
          </a:p>
          <a:p>
            <a:pPr marL="457200" indent="-457200">
              <a:buFont typeface="+mj-lt"/>
              <a:buAutoNum type="arabicPeriod" startAt="4"/>
              <a:defRPr/>
            </a:pPr>
            <a:r>
              <a:rPr lang="en-US" altLang="ja-JP" sz="2400" b="1" kern="0" dirty="0" smtClean="0">
                <a:solidFill>
                  <a:srgbClr val="990000"/>
                </a:solidFill>
                <a:ea typeface="MS PGothic" panose="020B0600070205080204" pitchFamily="50" charset="-128"/>
              </a:rPr>
              <a:t>International cooperation</a:t>
            </a:r>
          </a:p>
          <a:p>
            <a:pPr marL="0" indent="0">
              <a:spcBef>
                <a:spcPts val="0"/>
              </a:spcBef>
              <a:buFontTx/>
              <a:buNone/>
              <a:defRPr/>
            </a:pPr>
            <a:r>
              <a:rPr lang="en-US" altLang="ja-JP" sz="2400" b="1" kern="0" dirty="0" smtClean="0">
                <a:solidFill>
                  <a:srgbClr val="990000"/>
                </a:solidFill>
                <a:ea typeface="MS PGothic" panose="020B0600070205080204" pitchFamily="50" charset="-128"/>
              </a:rPr>
              <a:t>         (ICN Framework for merger review cooperation)</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The JFTC used the Framework for Merger Review Cooperation in cross border transactions, such as, ASML/Cymer, Zimmer/Biomet, TEL/AMAT and the like. The JFTC cooperated with various jurisdictions, such as, USFTC, USDOJ, EC, KFTC, and TFTC to exchange information about schedule, market definition, and remedies.</a:t>
            </a:r>
          </a:p>
        </p:txBody>
      </p:sp>
    </p:spTree>
    <p:extLst>
      <p:ext uri="{BB962C8B-B14F-4D97-AF65-F5344CB8AC3E}">
        <p14:creationId xmlns:p14="http://schemas.microsoft.com/office/powerpoint/2010/main" val="3541488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44"/>
          <p:cNvSpPr txBox="1">
            <a:spLocks noChangeArrowheads="1"/>
          </p:cNvSpPr>
          <p:nvPr/>
        </p:nvSpPr>
        <p:spPr bwMode="auto">
          <a:xfrm>
            <a:off x="0" y="-29029"/>
            <a:ext cx="9144000" cy="954107"/>
          </a:xfrm>
          <a:prstGeom prst="rect">
            <a:avLst/>
          </a:prstGeom>
          <a:solidFill>
            <a:schemeClr val="tx2"/>
          </a:solidFill>
          <a:ln w="9525">
            <a:noFill/>
            <a:miter lim="800000"/>
            <a:headEnd/>
            <a:tailEnd/>
          </a:ln>
        </p:spPr>
        <p:txBody>
          <a:bodyPr>
            <a:spAutoFit/>
          </a:bodyPr>
          <a:lstStyle/>
          <a:p>
            <a:pPr>
              <a:spcAft>
                <a:spcPts val="0"/>
              </a:spcAft>
              <a:defRPr/>
            </a:pPr>
            <a:r>
              <a:rPr lang="en-US" altLang="ja-JP" sz="2800" kern="100" dirty="0">
                <a:solidFill>
                  <a:schemeClr val="bg1"/>
                </a:solidFill>
                <a:latin typeface="Century"/>
                <a:ea typeface="ＭＳ 明朝"/>
                <a:cs typeface="Times New Roman"/>
              </a:rPr>
              <a:t>The JFTC </a:t>
            </a:r>
            <a:r>
              <a:rPr lang="en-US" altLang="ja-JP" sz="2800" kern="100" dirty="0" smtClean="0">
                <a:solidFill>
                  <a:schemeClr val="bg1"/>
                </a:solidFill>
                <a:latin typeface="Century"/>
                <a:ea typeface="ＭＳ 明朝"/>
                <a:cs typeface="Times New Roman"/>
              </a:rPr>
              <a:t>uses</a:t>
            </a:r>
            <a:endParaRPr lang="en-US" altLang="ja-JP" sz="2800" kern="100" dirty="0">
              <a:solidFill>
                <a:schemeClr val="bg1"/>
              </a:solidFill>
              <a:latin typeface="Century"/>
              <a:ea typeface="ＭＳ 明朝"/>
              <a:cs typeface="Times New Roman"/>
            </a:endParaRPr>
          </a:p>
          <a:p>
            <a:pPr>
              <a:spcAft>
                <a:spcPts val="0"/>
              </a:spcAft>
              <a:defRPr/>
            </a:pPr>
            <a:r>
              <a:rPr lang="ja-JP" altLang="en-US" sz="2800" kern="100" dirty="0">
                <a:solidFill>
                  <a:schemeClr val="bg1"/>
                </a:solidFill>
                <a:latin typeface="Century"/>
                <a:ea typeface="ＭＳ 明朝"/>
                <a:cs typeface="Times New Roman"/>
              </a:rPr>
              <a:t> </a:t>
            </a:r>
            <a:r>
              <a:rPr lang="ja-JP" altLang="en-US" sz="2800" kern="100" dirty="0" smtClean="0">
                <a:solidFill>
                  <a:schemeClr val="bg1"/>
                </a:solidFill>
                <a:latin typeface="Century"/>
                <a:ea typeface="ＭＳ 明朝"/>
                <a:cs typeface="Times New Roman"/>
              </a:rPr>
              <a:t> </a:t>
            </a:r>
            <a:r>
              <a:rPr lang="en-US" altLang="ja-JP" sz="2800" kern="100" dirty="0" smtClean="0">
                <a:solidFill>
                  <a:schemeClr val="bg1"/>
                </a:solidFill>
                <a:latin typeface="Century"/>
                <a:ea typeface="ＭＳ 明朝"/>
                <a:cs typeface="Times New Roman"/>
              </a:rPr>
              <a:t>the </a:t>
            </a:r>
            <a:r>
              <a:rPr lang="en-US" altLang="ja-JP" sz="2800" kern="100" dirty="0">
                <a:solidFill>
                  <a:schemeClr val="bg1"/>
                </a:solidFill>
                <a:latin typeface="Century"/>
                <a:ea typeface="ＭＳ 明朝"/>
                <a:cs typeface="Times New Roman"/>
              </a:rPr>
              <a:t>ICN work products for... </a:t>
            </a:r>
            <a:r>
              <a:rPr lang="en-US" altLang="ja-JP" sz="2800" kern="100" dirty="0" smtClean="0">
                <a:solidFill>
                  <a:schemeClr val="bg1"/>
                </a:solidFill>
                <a:latin typeface="Century"/>
                <a:ea typeface="ＭＳ 明朝"/>
                <a:cs typeface="Times New Roman"/>
              </a:rPr>
              <a:t>(3/4</a:t>
            </a:r>
            <a:r>
              <a:rPr lang="en-US" altLang="ja-JP" sz="2800" kern="100" dirty="0">
                <a:solidFill>
                  <a:schemeClr val="bg1"/>
                </a:solidFill>
                <a:latin typeface="Century"/>
                <a:ea typeface="ＭＳ 明朝"/>
                <a:cs typeface="Times New Roman"/>
              </a:rPr>
              <a:t>)</a:t>
            </a:r>
          </a:p>
        </p:txBody>
      </p:sp>
      <p:pic>
        <p:nvPicPr>
          <p:cNvPr id="17411" name="Picture 3"/>
          <p:cNvPicPr>
            <a:picLocks noChangeAspect="1" noChangeArrowheads="1"/>
          </p:cNvPicPr>
          <p:nvPr/>
        </p:nvPicPr>
        <p:blipFill>
          <a:blip r:embed="rId3"/>
          <a:srcRect/>
          <a:stretch>
            <a:fillRect/>
          </a:stretch>
        </p:blipFill>
        <p:spPr bwMode="auto">
          <a:xfrm>
            <a:off x="5893246" y="188640"/>
            <a:ext cx="3088800" cy="468000"/>
          </a:xfrm>
          <a:prstGeom prst="rect">
            <a:avLst/>
          </a:prstGeom>
          <a:noFill/>
          <a:ln w="9525">
            <a:noFill/>
            <a:miter lim="800000"/>
            <a:headEnd/>
            <a:tailEnd/>
          </a:ln>
        </p:spPr>
      </p:pic>
      <p:sp>
        <p:nvSpPr>
          <p:cNvPr id="9" name="スライド番号プレースホルダ 8"/>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fld id="{ADE08003-5F82-49C7-99EA-CE5FC2551209}" type="slidenum">
              <a:rPr lang="ja-JP" altLang="en-US" sz="1200">
                <a:solidFill>
                  <a:schemeClr val="tx1">
                    <a:tint val="75000"/>
                  </a:schemeClr>
                </a:solidFill>
                <a:latin typeface="+mn-lt"/>
                <a:ea typeface="+mn-ea"/>
              </a:rPr>
              <a:pPr algn="r" fontAlgn="auto">
                <a:spcBef>
                  <a:spcPts val="0"/>
                </a:spcBef>
                <a:spcAft>
                  <a:spcPts val="0"/>
                </a:spcAft>
                <a:defRPr/>
              </a:pPr>
              <a:t>5</a:t>
            </a:fld>
            <a:endParaRPr lang="ja-JP" altLang="en-US" sz="1200" dirty="0">
              <a:solidFill>
                <a:schemeClr val="tx1">
                  <a:tint val="75000"/>
                </a:schemeClr>
              </a:solidFill>
              <a:latin typeface="+mn-lt"/>
              <a:ea typeface="+mn-ea"/>
            </a:endParaRPr>
          </a:p>
        </p:txBody>
      </p:sp>
      <p:sp>
        <p:nvSpPr>
          <p:cNvPr id="7" name="Espaço Reservado para Conteúdo 2"/>
          <p:cNvSpPr txBox="1">
            <a:spLocks/>
          </p:cNvSpPr>
          <p:nvPr/>
        </p:nvSpPr>
        <p:spPr>
          <a:xfrm>
            <a:off x="323528" y="1181472"/>
            <a:ext cx="8496944" cy="4983832"/>
          </a:xfrm>
          <a:prstGeom prst="rect">
            <a:avLst/>
          </a:prstGeom>
        </p:spPr>
        <p:txBody>
          <a:bodyPr/>
          <a:lstStyle>
            <a:lvl1pPr marL="342900" indent="-342900" algn="l" rtl="0" eaLnBrk="0" fontAlgn="base" hangingPunct="0">
              <a:spcBef>
                <a:spcPct val="30000"/>
              </a:spcBef>
              <a:spcAft>
                <a:spcPct val="0"/>
              </a:spcAft>
              <a:buChar char="•"/>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a:solidFill>
                  <a:schemeClr val="tx1"/>
                </a:solidFill>
                <a:latin typeface="+mn-lt"/>
              </a:defRPr>
            </a:lvl2pPr>
            <a:lvl3pPr marL="1143000" indent="-228600" algn="l" rtl="0" eaLnBrk="0" fontAlgn="base" hangingPunct="0">
              <a:spcBef>
                <a:spcPct val="30000"/>
              </a:spcBef>
              <a:spcAft>
                <a:spcPct val="0"/>
              </a:spcAft>
              <a:buChar char="•"/>
              <a:defRPr>
                <a:solidFill>
                  <a:schemeClr val="tx1"/>
                </a:solidFill>
                <a:latin typeface="+mn-lt"/>
              </a:defRPr>
            </a:lvl3pPr>
            <a:lvl4pPr marL="1600200" indent="-228600" algn="l" rtl="0" eaLnBrk="0" fontAlgn="base" hangingPunct="0">
              <a:spcBef>
                <a:spcPct val="30000"/>
              </a:spcBef>
              <a:spcAft>
                <a:spcPct val="0"/>
              </a:spcAft>
              <a:buChar char="–"/>
              <a:defRPr>
                <a:solidFill>
                  <a:schemeClr val="tx1"/>
                </a:solidFill>
                <a:latin typeface="+mn-lt"/>
              </a:defRPr>
            </a:lvl4pPr>
            <a:lvl5pPr marL="2057400" indent="-228600" algn="l" rtl="0" eaLnBrk="0" fontAlgn="base" hangingPunct="0">
              <a:spcBef>
                <a:spcPct val="30000"/>
              </a:spcBef>
              <a:spcAft>
                <a:spcPct val="0"/>
              </a:spcAft>
              <a:buChar char="»"/>
              <a:defRPr>
                <a:solidFill>
                  <a:schemeClr val="tx1"/>
                </a:solidFill>
                <a:latin typeface="+mn-lt"/>
              </a:defRPr>
            </a:lvl5pPr>
            <a:lvl6pPr marL="2514600" indent="-228600" algn="l" rtl="0" fontAlgn="base">
              <a:spcBef>
                <a:spcPct val="30000"/>
              </a:spcBef>
              <a:spcAft>
                <a:spcPct val="0"/>
              </a:spcAft>
              <a:buChar char="»"/>
              <a:defRPr>
                <a:solidFill>
                  <a:schemeClr val="tx1"/>
                </a:solidFill>
                <a:latin typeface="+mn-lt"/>
              </a:defRPr>
            </a:lvl6pPr>
            <a:lvl7pPr marL="2971800" indent="-228600" algn="l" rtl="0" fontAlgn="base">
              <a:spcBef>
                <a:spcPct val="30000"/>
              </a:spcBef>
              <a:spcAft>
                <a:spcPct val="0"/>
              </a:spcAft>
              <a:buChar char="»"/>
              <a:defRPr>
                <a:solidFill>
                  <a:schemeClr val="tx1"/>
                </a:solidFill>
                <a:latin typeface="+mn-lt"/>
              </a:defRPr>
            </a:lvl7pPr>
            <a:lvl8pPr marL="3429000" indent="-228600" algn="l" rtl="0" fontAlgn="base">
              <a:spcBef>
                <a:spcPct val="30000"/>
              </a:spcBef>
              <a:spcAft>
                <a:spcPct val="0"/>
              </a:spcAft>
              <a:buChar char="»"/>
              <a:defRPr>
                <a:solidFill>
                  <a:schemeClr val="tx1"/>
                </a:solidFill>
                <a:latin typeface="+mn-lt"/>
              </a:defRPr>
            </a:lvl8pPr>
            <a:lvl9pPr marL="3886200" indent="-228600" algn="l" rtl="0" fontAlgn="base">
              <a:spcBef>
                <a:spcPct val="30000"/>
              </a:spcBef>
              <a:spcAft>
                <a:spcPct val="0"/>
              </a:spcAft>
              <a:buChar char="»"/>
              <a:defRPr>
                <a:solidFill>
                  <a:schemeClr val="tx1"/>
                </a:solidFill>
                <a:latin typeface="+mn-lt"/>
              </a:defRPr>
            </a:lvl9pPr>
          </a:lstStyle>
          <a:p>
            <a:pPr marL="457200" indent="-457200">
              <a:buFont typeface="+mj-lt"/>
              <a:buAutoNum type="arabicPeriod" startAt="5"/>
              <a:defRPr/>
            </a:pPr>
            <a:r>
              <a:rPr lang="en-US" altLang="ja-JP" sz="2400" b="1" kern="0" dirty="0" smtClean="0">
                <a:solidFill>
                  <a:srgbClr val="990000"/>
                </a:solidFill>
                <a:ea typeface="MS PGothic" panose="020B0600070205080204" pitchFamily="50" charset="-128"/>
              </a:rPr>
              <a:t>Technical assistance activities for younger agencies</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The JFTC implemented the training course for Vietnam under the framework of AISUP from 2009 to 2011. During the training course, we greatly used “Compilation of Good Practices from the Anti-Cartel Enforcement Manual” and Chapter 1, Searches, Raids and Inspections, Chapter 3, Digital Evidence Gathering, Chapter 4, Cartel Case Initiation, and Chapter 5, Investigative Strategy, of the Anti-Cartel Enforcement Manual in delivering the JFTC’s own practices. Through using the ICN work products coupled with our own practices and experiences, we could share common knowledge and know-how more efficiently and effectively.</a:t>
            </a:r>
          </a:p>
          <a:p>
            <a:pPr indent="0">
              <a:spcBef>
                <a:spcPts val="0"/>
              </a:spcBef>
              <a:buFontTx/>
              <a:buNone/>
              <a:defRPr/>
            </a:pPr>
            <a:r>
              <a:rPr lang="en-US" altLang="ja-JP" sz="1600" kern="0" dirty="0">
                <a:ea typeface="MS PGothic" panose="020B0600070205080204" pitchFamily="50" charset="-128"/>
              </a:rPr>
              <a:t>The</a:t>
            </a:r>
            <a:r>
              <a:rPr lang="en-US" altLang="ja-JP" sz="1600" kern="0" dirty="0" smtClean="0">
                <a:ea typeface="MS PGothic" panose="020B0600070205080204" pitchFamily="50" charset="-128"/>
              </a:rPr>
              <a:t> JFTC provides the training course for developing countries on competition law and policy, collaborating with Japan International Cooperation Agency (JICA) every year. In the training course, we refer to or introduce Anti-Cartel Enforcement Manual for staff from younger agencies in addition to the introduction to the ICN and its work products.</a:t>
            </a:r>
          </a:p>
          <a:p>
            <a:pPr>
              <a:buFontTx/>
              <a:buNone/>
              <a:defRPr/>
            </a:pPr>
            <a:endParaRPr lang="en-US" altLang="ja-JP" sz="1400" kern="0" dirty="0" smtClean="0">
              <a:ea typeface="MS PGothic" panose="020B0600070205080204" pitchFamily="50" charset="-128"/>
            </a:endParaRPr>
          </a:p>
          <a:p>
            <a:pPr marL="457200" indent="-457200">
              <a:buFont typeface="+mj-lt"/>
              <a:buAutoNum type="arabicPeriod" startAt="6"/>
              <a:defRPr/>
            </a:pPr>
            <a:r>
              <a:rPr lang="en-US" altLang="ja-JP" sz="2400" b="1" kern="0" dirty="0" smtClean="0">
                <a:solidFill>
                  <a:srgbClr val="990000"/>
                </a:solidFill>
                <a:ea typeface="MS PGothic" panose="020B0600070205080204" pitchFamily="50" charset="-128"/>
              </a:rPr>
              <a:t>In-house training</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We use some Merger Working Group work products as the training materials for merger review case handlers.</a:t>
            </a:r>
          </a:p>
        </p:txBody>
      </p:sp>
    </p:spTree>
    <p:extLst>
      <p:ext uri="{BB962C8B-B14F-4D97-AF65-F5344CB8AC3E}">
        <p14:creationId xmlns:p14="http://schemas.microsoft.com/office/powerpoint/2010/main" val="1512548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44"/>
          <p:cNvSpPr txBox="1">
            <a:spLocks noChangeArrowheads="1"/>
          </p:cNvSpPr>
          <p:nvPr/>
        </p:nvSpPr>
        <p:spPr bwMode="auto">
          <a:xfrm>
            <a:off x="0" y="-29029"/>
            <a:ext cx="9144000" cy="954107"/>
          </a:xfrm>
          <a:prstGeom prst="rect">
            <a:avLst/>
          </a:prstGeom>
          <a:solidFill>
            <a:schemeClr val="tx2"/>
          </a:solidFill>
          <a:ln w="9525">
            <a:noFill/>
            <a:miter lim="800000"/>
            <a:headEnd/>
            <a:tailEnd/>
          </a:ln>
        </p:spPr>
        <p:txBody>
          <a:bodyPr>
            <a:spAutoFit/>
          </a:bodyPr>
          <a:lstStyle/>
          <a:p>
            <a:pPr>
              <a:spcAft>
                <a:spcPts val="0"/>
              </a:spcAft>
              <a:defRPr/>
            </a:pPr>
            <a:r>
              <a:rPr lang="en-US" altLang="ja-JP" sz="2800" kern="100" dirty="0">
                <a:solidFill>
                  <a:schemeClr val="bg1"/>
                </a:solidFill>
                <a:latin typeface="Century"/>
                <a:ea typeface="ＭＳ 明朝"/>
                <a:cs typeface="Times New Roman"/>
              </a:rPr>
              <a:t>The JFTC </a:t>
            </a:r>
            <a:r>
              <a:rPr lang="en-US" altLang="ja-JP" sz="2800" kern="100" dirty="0" smtClean="0">
                <a:solidFill>
                  <a:schemeClr val="bg1"/>
                </a:solidFill>
                <a:latin typeface="Century"/>
                <a:ea typeface="ＭＳ 明朝"/>
                <a:cs typeface="Times New Roman"/>
              </a:rPr>
              <a:t>uses</a:t>
            </a:r>
            <a:endParaRPr lang="en-US" altLang="ja-JP" sz="2800" kern="100" dirty="0">
              <a:solidFill>
                <a:schemeClr val="bg1"/>
              </a:solidFill>
              <a:latin typeface="Century"/>
              <a:ea typeface="ＭＳ 明朝"/>
              <a:cs typeface="Times New Roman"/>
            </a:endParaRPr>
          </a:p>
          <a:p>
            <a:pPr>
              <a:spcAft>
                <a:spcPts val="0"/>
              </a:spcAft>
              <a:defRPr/>
            </a:pPr>
            <a:r>
              <a:rPr lang="ja-JP" altLang="en-US" sz="2800" kern="100" dirty="0">
                <a:solidFill>
                  <a:schemeClr val="bg1"/>
                </a:solidFill>
                <a:latin typeface="Century"/>
                <a:ea typeface="ＭＳ 明朝"/>
                <a:cs typeface="Times New Roman"/>
              </a:rPr>
              <a:t> </a:t>
            </a:r>
            <a:r>
              <a:rPr lang="ja-JP" altLang="en-US" sz="2800" kern="100" dirty="0" smtClean="0">
                <a:solidFill>
                  <a:schemeClr val="bg1"/>
                </a:solidFill>
                <a:latin typeface="Century"/>
                <a:ea typeface="ＭＳ 明朝"/>
                <a:cs typeface="Times New Roman"/>
              </a:rPr>
              <a:t> </a:t>
            </a:r>
            <a:r>
              <a:rPr lang="en-US" altLang="ja-JP" sz="2800" kern="100" dirty="0" smtClean="0">
                <a:solidFill>
                  <a:schemeClr val="bg1"/>
                </a:solidFill>
                <a:latin typeface="Century"/>
                <a:ea typeface="ＭＳ 明朝"/>
                <a:cs typeface="Times New Roman"/>
              </a:rPr>
              <a:t>the </a:t>
            </a:r>
            <a:r>
              <a:rPr lang="en-US" altLang="ja-JP" sz="2800" kern="100" dirty="0">
                <a:solidFill>
                  <a:schemeClr val="bg1"/>
                </a:solidFill>
                <a:latin typeface="Century"/>
                <a:ea typeface="ＭＳ 明朝"/>
                <a:cs typeface="Times New Roman"/>
              </a:rPr>
              <a:t>ICN work products for... </a:t>
            </a:r>
            <a:r>
              <a:rPr lang="en-US" altLang="ja-JP" sz="2800" kern="100" dirty="0" smtClean="0">
                <a:solidFill>
                  <a:schemeClr val="bg1"/>
                </a:solidFill>
                <a:latin typeface="Century"/>
                <a:ea typeface="ＭＳ 明朝"/>
                <a:cs typeface="Times New Roman"/>
              </a:rPr>
              <a:t>(4/4</a:t>
            </a:r>
            <a:r>
              <a:rPr lang="en-US" altLang="ja-JP" sz="2800" kern="100" dirty="0">
                <a:solidFill>
                  <a:schemeClr val="bg1"/>
                </a:solidFill>
                <a:latin typeface="Century"/>
                <a:ea typeface="ＭＳ 明朝"/>
                <a:cs typeface="Times New Roman"/>
              </a:rPr>
              <a:t>)</a:t>
            </a:r>
          </a:p>
        </p:txBody>
      </p:sp>
      <p:pic>
        <p:nvPicPr>
          <p:cNvPr id="17411" name="Picture 3"/>
          <p:cNvPicPr>
            <a:picLocks noChangeAspect="1" noChangeArrowheads="1"/>
          </p:cNvPicPr>
          <p:nvPr/>
        </p:nvPicPr>
        <p:blipFill>
          <a:blip r:embed="rId3"/>
          <a:srcRect/>
          <a:stretch>
            <a:fillRect/>
          </a:stretch>
        </p:blipFill>
        <p:spPr bwMode="auto">
          <a:xfrm>
            <a:off x="5893246" y="188640"/>
            <a:ext cx="3088800" cy="468000"/>
          </a:xfrm>
          <a:prstGeom prst="rect">
            <a:avLst/>
          </a:prstGeom>
          <a:noFill/>
          <a:ln w="9525">
            <a:noFill/>
            <a:miter lim="800000"/>
            <a:headEnd/>
            <a:tailEnd/>
          </a:ln>
        </p:spPr>
      </p:pic>
      <p:sp>
        <p:nvSpPr>
          <p:cNvPr id="9" name="スライド番号プレースホルダ 8"/>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fld id="{ADE08003-5F82-49C7-99EA-CE5FC2551209}" type="slidenum">
              <a:rPr lang="ja-JP" altLang="en-US" sz="1200">
                <a:solidFill>
                  <a:schemeClr val="tx1">
                    <a:tint val="75000"/>
                  </a:schemeClr>
                </a:solidFill>
                <a:latin typeface="+mn-lt"/>
                <a:ea typeface="+mn-ea"/>
              </a:rPr>
              <a:pPr algn="r" fontAlgn="auto">
                <a:spcBef>
                  <a:spcPts val="0"/>
                </a:spcBef>
                <a:spcAft>
                  <a:spcPts val="0"/>
                </a:spcAft>
                <a:defRPr/>
              </a:pPr>
              <a:t>6</a:t>
            </a:fld>
            <a:endParaRPr lang="ja-JP" altLang="en-US" sz="1200" dirty="0">
              <a:solidFill>
                <a:schemeClr val="tx1">
                  <a:tint val="75000"/>
                </a:schemeClr>
              </a:solidFill>
              <a:latin typeface="+mn-lt"/>
              <a:ea typeface="+mn-ea"/>
            </a:endParaRPr>
          </a:p>
        </p:txBody>
      </p:sp>
      <p:sp>
        <p:nvSpPr>
          <p:cNvPr id="6" name="Espaço Reservado para Conteúdo 2"/>
          <p:cNvSpPr txBox="1">
            <a:spLocks/>
          </p:cNvSpPr>
          <p:nvPr/>
        </p:nvSpPr>
        <p:spPr>
          <a:xfrm>
            <a:off x="374848" y="1157213"/>
            <a:ext cx="8445624" cy="5080099"/>
          </a:xfrm>
          <a:prstGeom prst="rect">
            <a:avLst/>
          </a:prstGeom>
        </p:spPr>
        <p:txBody>
          <a:bodyPr/>
          <a:lstStyle>
            <a:lvl1pPr marL="342900" indent="-342900" algn="l" rtl="0" eaLnBrk="0" fontAlgn="base" hangingPunct="0">
              <a:spcBef>
                <a:spcPct val="30000"/>
              </a:spcBef>
              <a:spcAft>
                <a:spcPct val="0"/>
              </a:spcAft>
              <a:buChar char="•"/>
              <a:defRPr>
                <a:solidFill>
                  <a:schemeClr val="tx1"/>
                </a:solidFill>
                <a:latin typeface="+mn-lt"/>
                <a:ea typeface="+mn-ea"/>
                <a:cs typeface="+mn-cs"/>
              </a:defRPr>
            </a:lvl1pPr>
            <a:lvl2pPr marL="742950" indent="-285750" algn="l" rtl="0" eaLnBrk="0" fontAlgn="base" hangingPunct="0">
              <a:spcBef>
                <a:spcPct val="30000"/>
              </a:spcBef>
              <a:spcAft>
                <a:spcPct val="0"/>
              </a:spcAft>
              <a:buChar char="–"/>
              <a:defRPr>
                <a:solidFill>
                  <a:schemeClr val="tx1"/>
                </a:solidFill>
                <a:latin typeface="+mn-lt"/>
              </a:defRPr>
            </a:lvl2pPr>
            <a:lvl3pPr marL="1143000" indent="-228600" algn="l" rtl="0" eaLnBrk="0" fontAlgn="base" hangingPunct="0">
              <a:spcBef>
                <a:spcPct val="30000"/>
              </a:spcBef>
              <a:spcAft>
                <a:spcPct val="0"/>
              </a:spcAft>
              <a:buChar char="•"/>
              <a:defRPr>
                <a:solidFill>
                  <a:schemeClr val="tx1"/>
                </a:solidFill>
                <a:latin typeface="+mn-lt"/>
              </a:defRPr>
            </a:lvl3pPr>
            <a:lvl4pPr marL="1600200" indent="-228600" algn="l" rtl="0" eaLnBrk="0" fontAlgn="base" hangingPunct="0">
              <a:spcBef>
                <a:spcPct val="30000"/>
              </a:spcBef>
              <a:spcAft>
                <a:spcPct val="0"/>
              </a:spcAft>
              <a:buChar char="–"/>
              <a:defRPr>
                <a:solidFill>
                  <a:schemeClr val="tx1"/>
                </a:solidFill>
                <a:latin typeface="+mn-lt"/>
              </a:defRPr>
            </a:lvl4pPr>
            <a:lvl5pPr marL="2057400" indent="-228600" algn="l" rtl="0" eaLnBrk="0" fontAlgn="base" hangingPunct="0">
              <a:spcBef>
                <a:spcPct val="30000"/>
              </a:spcBef>
              <a:spcAft>
                <a:spcPct val="0"/>
              </a:spcAft>
              <a:buChar char="»"/>
              <a:defRPr>
                <a:solidFill>
                  <a:schemeClr val="tx1"/>
                </a:solidFill>
                <a:latin typeface="+mn-lt"/>
              </a:defRPr>
            </a:lvl5pPr>
            <a:lvl6pPr marL="2514600" indent="-228600" algn="l" rtl="0" fontAlgn="base">
              <a:spcBef>
                <a:spcPct val="30000"/>
              </a:spcBef>
              <a:spcAft>
                <a:spcPct val="0"/>
              </a:spcAft>
              <a:buChar char="»"/>
              <a:defRPr>
                <a:solidFill>
                  <a:schemeClr val="tx1"/>
                </a:solidFill>
                <a:latin typeface="+mn-lt"/>
              </a:defRPr>
            </a:lvl6pPr>
            <a:lvl7pPr marL="2971800" indent="-228600" algn="l" rtl="0" fontAlgn="base">
              <a:spcBef>
                <a:spcPct val="30000"/>
              </a:spcBef>
              <a:spcAft>
                <a:spcPct val="0"/>
              </a:spcAft>
              <a:buChar char="»"/>
              <a:defRPr>
                <a:solidFill>
                  <a:schemeClr val="tx1"/>
                </a:solidFill>
                <a:latin typeface="+mn-lt"/>
              </a:defRPr>
            </a:lvl7pPr>
            <a:lvl8pPr marL="3429000" indent="-228600" algn="l" rtl="0" fontAlgn="base">
              <a:spcBef>
                <a:spcPct val="30000"/>
              </a:spcBef>
              <a:spcAft>
                <a:spcPct val="0"/>
              </a:spcAft>
              <a:buChar char="»"/>
              <a:defRPr>
                <a:solidFill>
                  <a:schemeClr val="tx1"/>
                </a:solidFill>
                <a:latin typeface="+mn-lt"/>
              </a:defRPr>
            </a:lvl8pPr>
            <a:lvl9pPr marL="3886200" indent="-228600" algn="l" rtl="0" fontAlgn="base">
              <a:spcBef>
                <a:spcPct val="30000"/>
              </a:spcBef>
              <a:spcAft>
                <a:spcPct val="0"/>
              </a:spcAft>
              <a:buChar char="»"/>
              <a:defRPr>
                <a:solidFill>
                  <a:schemeClr val="tx1"/>
                </a:solidFill>
                <a:latin typeface="+mn-lt"/>
              </a:defRPr>
            </a:lvl9pPr>
          </a:lstStyle>
          <a:p>
            <a:pPr marL="457200" indent="-457200">
              <a:buFont typeface="+mj-lt"/>
              <a:buAutoNum type="arabicPeriod" startAt="7"/>
              <a:defRPr/>
            </a:pPr>
            <a:r>
              <a:rPr lang="en-US" altLang="ja-JP" sz="2400" b="1" kern="0" dirty="0" smtClean="0">
                <a:solidFill>
                  <a:srgbClr val="990000"/>
                </a:solidFill>
                <a:ea typeface="MS PGothic" panose="020B0600070205080204" pitchFamily="50" charset="-128"/>
              </a:rPr>
              <a:t>Report by the Competition Policy Research Center of the JFTC</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The Competition Policy Research Center (CPRC) of the JFTC is conducting collaborative research in a team of the JFTC staff and the visiting economists and jurists. CPRC used some ICN work products for reference in creating CPRC reports such as “Competition Policy in Network Industries – Comparative Legal Studies across Japan, USA and EU and Economic Analysis” and “Reports on Behavioral Remedies in Merger control in other countries”. </a:t>
            </a:r>
          </a:p>
          <a:p>
            <a:pPr>
              <a:buFontTx/>
              <a:buNone/>
              <a:defRPr/>
            </a:pPr>
            <a:endParaRPr lang="en-US" altLang="ja-JP" sz="1400" kern="0" dirty="0" smtClean="0">
              <a:ea typeface="MS PGothic" panose="020B0600070205080204" pitchFamily="50" charset="-128"/>
            </a:endParaRPr>
          </a:p>
          <a:p>
            <a:pPr marL="457200" indent="-457200">
              <a:buFont typeface="+mj-lt"/>
              <a:buAutoNum type="arabicPeriod" startAt="8"/>
              <a:defRPr/>
            </a:pPr>
            <a:r>
              <a:rPr lang="en-US" altLang="ja-JP" sz="2400" b="1" kern="0" dirty="0" smtClean="0">
                <a:solidFill>
                  <a:srgbClr val="990000"/>
                </a:solidFill>
                <a:ea typeface="MS PGothic" panose="020B0600070205080204" pitchFamily="50" charset="-128"/>
              </a:rPr>
              <a:t>Others</a:t>
            </a:r>
          </a:p>
          <a:p>
            <a:pPr>
              <a:buFontTx/>
              <a:buNone/>
              <a:defRPr/>
            </a:pPr>
            <a:r>
              <a:rPr lang="en-US" altLang="ja-JP" sz="1400" b="1" kern="0" dirty="0" smtClean="0">
                <a:ea typeface="MS PGothic" panose="020B0600070205080204" pitchFamily="50" charset="-128"/>
              </a:rPr>
              <a:t>	</a:t>
            </a:r>
            <a:r>
              <a:rPr lang="en-US" altLang="ja-JP" sz="1600" kern="0" dirty="0" smtClean="0">
                <a:ea typeface="MS PGothic" panose="020B0600070205080204" pitchFamily="50" charset="-128"/>
              </a:rPr>
              <a:t>When we create or revise laws, regulations, guidelines and survey reports, we often research other jurisdictions’ legal frameworks and enforcement of their laws and regulations in general. When doing the above work, the ICN work products plays a beneficial role. We refer to ICN work products to examine how our legal framework is compatible with other jurisdictions’. </a:t>
            </a:r>
          </a:p>
        </p:txBody>
      </p:sp>
    </p:spTree>
    <p:extLst>
      <p:ext uri="{BB962C8B-B14F-4D97-AF65-F5344CB8AC3E}">
        <p14:creationId xmlns:p14="http://schemas.microsoft.com/office/powerpoint/2010/main" val="407273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916950" y="1996414"/>
            <a:ext cx="5191125" cy="4857750"/>
          </a:xfrm>
          <a:prstGeom prst="rect">
            <a:avLst/>
          </a:prstGeom>
        </p:spPr>
      </p:pic>
      <p:sp>
        <p:nvSpPr>
          <p:cNvPr id="4" name="スライド番号プレースホルダー 3"/>
          <p:cNvSpPr>
            <a:spLocks noGrp="1"/>
          </p:cNvSpPr>
          <p:nvPr>
            <p:ph type="sldNum" sz="quarter" idx="12"/>
          </p:nvPr>
        </p:nvSpPr>
        <p:spPr/>
        <p:txBody>
          <a:bodyPr/>
          <a:lstStyle/>
          <a:p>
            <a:fld id="{6D175BD6-9FF0-4DBF-986A-FEBA44BE55AD}" type="slidenum">
              <a:rPr kumimoji="1" lang="ja-JP" altLang="en-US" smtClean="0"/>
              <a:t>7</a:t>
            </a:fld>
            <a:endParaRPr kumimoji="1" lang="ja-JP" altLang="en-US"/>
          </a:p>
        </p:txBody>
      </p:sp>
      <p:grpSp>
        <p:nvGrpSpPr>
          <p:cNvPr id="5" name="グループ化 4"/>
          <p:cNvGrpSpPr>
            <a:grpSpLocks/>
          </p:cNvGrpSpPr>
          <p:nvPr/>
        </p:nvGrpSpPr>
        <p:grpSpPr bwMode="auto">
          <a:xfrm>
            <a:off x="0" y="0"/>
            <a:ext cx="9144000" cy="404813"/>
            <a:chOff x="0" y="-2"/>
            <a:chExt cx="9144000" cy="671513"/>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40005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爆発 2 13"/>
          <p:cNvSpPr/>
          <p:nvPr/>
        </p:nvSpPr>
        <p:spPr>
          <a:xfrm>
            <a:off x="179512" y="836712"/>
            <a:ext cx="5416601" cy="4560047"/>
          </a:xfrm>
          <a:prstGeom prst="irregularSeal2">
            <a:avLst/>
          </a:prstGeom>
          <a:solidFill>
            <a:srgbClr val="FFFE8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79500">
              <a:spcBef>
                <a:spcPts val="1200"/>
              </a:spcBef>
            </a:pPr>
            <a:r>
              <a:rPr lang="en-US" altLang="ja-JP" sz="3600" b="1" dirty="0">
                <a:solidFill>
                  <a:prstClr val="black"/>
                </a:solidFill>
              </a:rPr>
              <a:t>Thank you</a:t>
            </a:r>
          </a:p>
          <a:p>
            <a:pPr lvl="0" algn="ctr" defTabSz="1079500">
              <a:lnSpc>
                <a:spcPts val="3500"/>
              </a:lnSpc>
            </a:pPr>
            <a:r>
              <a:rPr lang="en-US" altLang="ja-JP" sz="3600" b="1" dirty="0">
                <a:solidFill>
                  <a:prstClr val="black"/>
                </a:solidFill>
              </a:rPr>
              <a:t>very </a:t>
            </a:r>
            <a:r>
              <a:rPr lang="en-US" altLang="ja-JP" sz="3600" b="1" dirty="0" smtClean="0">
                <a:solidFill>
                  <a:prstClr val="black"/>
                </a:solidFill>
              </a:rPr>
              <a:t>much for </a:t>
            </a:r>
            <a:r>
              <a:rPr lang="en-US" altLang="ja-JP" sz="3600" b="1" dirty="0">
                <a:solidFill>
                  <a:prstClr val="black"/>
                </a:solidFill>
              </a:rPr>
              <a:t>your attention!</a:t>
            </a:r>
            <a:endParaRPr lang="ja-JP" altLang="en-US" sz="3600" dirty="0">
              <a:solidFill>
                <a:prstClr val="black"/>
              </a:solidFill>
            </a:endParaRPr>
          </a:p>
        </p:txBody>
      </p:sp>
      <p:pic>
        <p:nvPicPr>
          <p:cNvPr id="9" name="Picture 2"/>
          <p:cNvPicPr>
            <a:picLocks noChangeAspect="1" noChangeArrowheads="1"/>
          </p:cNvPicPr>
          <p:nvPr/>
        </p:nvPicPr>
        <p:blipFill>
          <a:blip r:embed="rId5"/>
          <a:srcRect/>
          <a:stretch>
            <a:fillRect/>
          </a:stretch>
        </p:blipFill>
        <p:spPr bwMode="auto">
          <a:xfrm>
            <a:off x="4000501" y="-1"/>
            <a:ext cx="5143500" cy="673200"/>
          </a:xfrm>
          <a:prstGeom prst="rect">
            <a:avLst/>
          </a:prstGeom>
          <a:noFill/>
          <a:ln w="9525">
            <a:noFill/>
            <a:miter lim="800000"/>
            <a:headEnd/>
            <a:tailEnd/>
          </a:ln>
        </p:spPr>
      </p:pic>
      <p:pic>
        <p:nvPicPr>
          <p:cNvPr id="10" name="Picture 3"/>
          <p:cNvPicPr>
            <a:picLocks noChangeAspect="1" noChangeArrowheads="1"/>
          </p:cNvPicPr>
          <p:nvPr/>
        </p:nvPicPr>
        <p:blipFill>
          <a:blip r:embed="rId4"/>
          <a:srcRect/>
          <a:stretch>
            <a:fillRect/>
          </a:stretch>
        </p:blipFill>
        <p:spPr bwMode="auto">
          <a:xfrm>
            <a:off x="0" y="0"/>
            <a:ext cx="4000500" cy="671513"/>
          </a:xfrm>
          <a:prstGeom prst="rect">
            <a:avLst/>
          </a:prstGeom>
          <a:noFill/>
          <a:ln w="9525">
            <a:noFill/>
            <a:miter lim="800000"/>
            <a:headEnd/>
            <a:tailEnd/>
          </a:ln>
        </p:spPr>
      </p:pic>
    </p:spTree>
    <p:extLst>
      <p:ext uri="{BB962C8B-B14F-4D97-AF65-F5344CB8AC3E}">
        <p14:creationId xmlns:p14="http://schemas.microsoft.com/office/powerpoint/2010/main" val="2537595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3577</TotalTime>
  <Words>154</Words>
  <Application>Microsoft Office PowerPoint</Application>
  <PresentationFormat>On-screen Show (4:3)</PresentationFormat>
  <Paragraphs>60</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テーマ</vt:lpstr>
      <vt:lpstr>The JFTC’s ICN Work Products implementation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公正取引委員会の広報活動の状況</dc:title>
  <dc:creator>mukaikoji</dc:creator>
  <cp:lastModifiedBy>nkala</cp:lastModifiedBy>
  <cp:revision>211</cp:revision>
  <cp:lastPrinted>2016-03-04T05:34:25Z</cp:lastPrinted>
  <dcterms:created xsi:type="dcterms:W3CDTF">2009-10-27T01:27:31Z</dcterms:created>
  <dcterms:modified xsi:type="dcterms:W3CDTF">2016-03-09T12:29:57Z</dcterms:modified>
</cp:coreProperties>
</file>